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D1A0-69C9-4A00-93D1-7AD733E8397D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8AC80-8D00-4291-B36F-233C2267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7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9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8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0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8AC80-8D00-4291-B36F-233C22671F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hoạt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đúng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giờ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GIỜ NÀO VIỆC NẤY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485BA-7558-44EC-ABBE-A5C158ED5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05" y="1110844"/>
            <a:ext cx="5491163" cy="4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ích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đúng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giờ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FB1C8-5107-4EC2-89AA-161129961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4" y="2732882"/>
            <a:ext cx="8286392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E8C0E-0433-4830-B984-90C3E225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34" y="1178351"/>
            <a:ext cx="55245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CB7A44A-096B-4B7A-8DBA-4C66E24F1776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7\u0002\uFFFD{922B3C48-57E0-4212-BDF6-41558BA8EA54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Dao duc Bài 16 Học tap sinh hoat dung gio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191</Words>
  <Application>Microsoft Office PowerPoint</Application>
  <PresentationFormat>On-screen Show (4:3)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.VnUniverse</vt:lpstr>
      <vt:lpstr>Aptos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Dao duc Bài 16 Học tap sinh hoat dung gio</dc:title>
  <dc:creator>ai</dc:creator>
  <cp:lastModifiedBy>Vũ  Hạnh</cp:lastModifiedBy>
  <cp:revision>20</cp:revision>
  <dcterms:created xsi:type="dcterms:W3CDTF">2006-08-16T00:00:00Z</dcterms:created>
  <dcterms:modified xsi:type="dcterms:W3CDTF">2025-03-01T06:29:37Z</dcterms:modified>
</cp:coreProperties>
</file>