
<file path=[Content_Types].xml><?xml version="1.0" encoding="utf-8"?>
<Types xmlns="http://schemas.openxmlformats.org/package/2006/content-types">
  <Default Extension="fntdata" ContentType="application/x-fontdata"/>
  <Default Extension="gif" ContentType="video/unknown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256" r:id="rId5"/>
    <p:sldId id="258" r:id="rId6"/>
    <p:sldId id="288" r:id="rId7"/>
    <p:sldId id="266" r:id="rId8"/>
    <p:sldId id="290" r:id="rId9"/>
    <p:sldId id="291" r:id="rId10"/>
    <p:sldId id="292" r:id="rId11"/>
    <p:sldId id="309" r:id="rId12"/>
    <p:sldId id="295" r:id="rId13"/>
    <p:sldId id="310" r:id="rId14"/>
    <p:sldId id="306" r:id="rId15"/>
    <p:sldId id="296" r:id="rId16"/>
    <p:sldId id="267" r:id="rId17"/>
    <p:sldId id="279" r:id="rId18"/>
    <p:sldId id="298" r:id="rId19"/>
    <p:sldId id="299" r:id="rId20"/>
    <p:sldId id="300" r:id="rId21"/>
    <p:sldId id="268" r:id="rId22"/>
    <p:sldId id="311" r:id="rId23"/>
    <p:sldId id="307" r:id="rId24"/>
    <p:sldId id="308" r:id="rId25"/>
    <p:sldId id="281" r:id="rId26"/>
    <p:sldId id="269" r:id="rId27"/>
    <p:sldId id="282" r:id="rId28"/>
    <p:sldId id="270" r:id="rId29"/>
    <p:sldId id="283" r:id="rId30"/>
    <p:sldId id="271" r:id="rId31"/>
    <p:sldId id="284" r:id="rId32"/>
    <p:sldId id="285" r:id="rId33"/>
    <p:sldId id="272" r:id="rId34"/>
    <p:sldId id="286" r:id="rId35"/>
    <p:sldId id="273" r:id="rId36"/>
    <p:sldId id="287" r:id="rId37"/>
    <p:sldId id="301" r:id="rId38"/>
    <p:sldId id="302" r:id="rId39"/>
    <p:sldId id="274" r:id="rId40"/>
  </p:sldIdLst>
  <p:sldSz cx="9144000" cy="5143500" type="screen16x9"/>
  <p:notesSz cx="6858000" cy="9144000"/>
  <p:embeddedFontLst>
    <p:embeddedFont>
      <p:font typeface="DFPOP1-W9" panose="020B0604020202020204" charset="-128"/>
      <p:regular r:id="rId42"/>
    </p:embeddedFont>
    <p:embeddedFont>
      <p:font typeface="Arial-Rounded" panose="020B0500000000000000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HL Hoctro" panose="020B0604020202020204" charset="0"/>
      <p:regular r:id="rId48"/>
    </p:embeddedFont>
    <p:embeddedFont>
      <p:font typeface="HP001 4 hàng" panose="020B0603050302020204" pitchFamily="34" charset="0"/>
      <p:regular r:id="rId49"/>
      <p:bold r:id="rId50"/>
    </p:embeddedFont>
  </p:embeddedFontLst>
  <p:custDataLst>
    <p:tags r:id="rId51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88"/>
            <p14:sldId id="266"/>
            <p14:sldId id="290"/>
            <p14:sldId id="291"/>
            <p14:sldId id="292"/>
            <p14:sldId id="309"/>
            <p14:sldId id="295"/>
            <p14:sldId id="310"/>
            <p14:sldId id="306"/>
            <p14:sldId id="296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311"/>
            <p14:sldId id="307"/>
            <p14:sldId id="30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21" autoAdjust="0"/>
    <p:restoredTop sz="94660"/>
  </p:normalViewPr>
  <p:slideViewPr>
    <p:cSldViewPr snapToGrid="0">
      <p:cViewPr varScale="1">
        <p:scale>
          <a:sx n="95" d="100"/>
          <a:sy n="95" d="100"/>
        </p:scale>
        <p:origin x="984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tags" Target="tags/tag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2023/3/1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4.png"/><Relationship Id="rId2" Type="http://schemas.openxmlformats.org/officeDocument/2006/relationships/video" Target="../media/media2.gif"/><Relationship Id="rId1" Type="http://schemas.microsoft.com/office/2007/relationships/media" Target="../media/media2.gif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5.mp4"/><Relationship Id="rId7" Type="http://schemas.openxmlformats.org/officeDocument/2006/relationships/image" Target="../media/image26.png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p4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307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Vũ Thị Hạnh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837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10308" y="528423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4" y="225905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506003" y="351919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2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55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35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41320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t-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3503" y="548640"/>
            <a:ext cx="8474994" cy="4594860"/>
          </a:xfrm>
          <a:prstGeom prst="rect">
            <a:avLst/>
          </a:prstGeom>
        </p:spPr>
      </p:pic>
      <p:pic>
        <p:nvPicPr>
          <p:cNvPr id="5" name="chu T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7246" y="548640"/>
            <a:ext cx="4321743" cy="44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8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69717" y="79820"/>
            <a:ext cx="2767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>
                <a:solidFill>
                  <a:srgbClr val="4CA420"/>
                </a:solidFill>
                <a:latin typeface="HP001 4 hàng" pitchFamily="34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</a:t>
            </a:r>
            <a:endParaRPr lang="zh-CN" altLang="en-US" sz="3200" b="1" dirty="0">
              <a:solidFill>
                <a:srgbClr val="4CA420"/>
              </a:solidFill>
              <a:latin typeface="HP001 4 hàng" pitchFamily="34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510" y="664594"/>
            <a:ext cx="7570218" cy="4478905"/>
          </a:xfrm>
          <a:prstGeom prst="rect">
            <a:avLst/>
          </a:prstGeom>
        </p:spPr>
      </p:pic>
      <p:pic>
        <p:nvPicPr>
          <p:cNvPr id="6" name="chu R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70470" y="249530"/>
            <a:ext cx="5038775" cy="489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8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93024" y="3506317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 sinh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102DF3-7829-27BA-E5E1-BB32188D19D5}"/>
              </a:ext>
            </a:extLst>
          </p:cNvPr>
          <p:cNvSpPr txBox="1"/>
          <p:nvPr/>
        </p:nvSpPr>
        <p:spPr>
          <a:xfrm>
            <a:off x="113232" y="1490685"/>
            <a:ext cx="48070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vào lớp đúng giờ.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609828" y="2217153"/>
            <a:ext cx="89980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chúng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đón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66795" y="2811413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trường.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22 -0.25741 L 1.94444E-6 4.93827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38" y="1130829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675424" y="1953244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1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456027"/>
            <a:ext cx="85056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1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794580"/>
            <a:ext cx="8961120" cy="434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93496" y="5040619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(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820840" y="5040619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…reng…”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59493" y="888218"/>
            <a:ext cx="12994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flipV="1">
            <a:off x="4967181" y="3019671"/>
            <a:ext cx="1287294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50532" y="1743019"/>
            <a:ext cx="17217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1C9785-03A1-1CE5-6B30-B312E8D1E29C}"/>
              </a:ext>
            </a:extLst>
          </p:cNvPr>
          <p:cNvSpPr/>
          <p:nvPr/>
        </p:nvSpPr>
        <p:spPr>
          <a:xfrm>
            <a:off x="248141" y="1275287"/>
            <a:ext cx="129949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65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b="1" u="sng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u="sng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17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7653" y="1807302"/>
            <a:ext cx="69738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00B0F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807653" y="440864"/>
            <a:ext cx="70622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11" name="TextBox 10"/>
          <p:cNvSpPr txBox="1"/>
          <p:nvPr/>
        </p:nvSpPr>
        <p:spPr>
          <a:xfrm rot="6249968" flipH="1">
            <a:off x="4068118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 rot="6249968" flipH="1">
            <a:off x="7599259" y="686042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 rot="6249968" flipH="1">
            <a:off x="4405943" y="1105385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6249968" flipH="1">
            <a:off x="2519973" y="210968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 rot="6249968" flipH="1">
            <a:off x="6645788" y="2008533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 rot="6249968" flipH="1">
            <a:off x="1831929" y="2460231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6249968" flipH="1" flipV="1">
            <a:off x="1785041" y="2904115"/>
            <a:ext cx="399992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 rot="6249968" flipH="1">
            <a:off x="3197569" y="289190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6249968" flipH="1">
            <a:off x="6321769" y="2872859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 rot="6249968" flipH="1">
            <a:off x="2022443" y="1553837"/>
            <a:ext cx="464136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 rot="6249968" flipH="1">
            <a:off x="2062797" y="1568930"/>
            <a:ext cx="541348" cy="4571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 rot="6249968" flipH="1">
            <a:off x="2941177" y="3408530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6249968" flipH="1">
            <a:off x="3067421" y="3408531"/>
            <a:ext cx="409524" cy="57907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62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19" grpId="0" animBg="1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schemas.microsoft.com/office/infopath/2007/PartnerControls"/>
    <ds:schemaRef ds:uri="http://www.w3.org/XML/1998/namespace"/>
    <ds:schemaRef ds:uri="2954521b-b4ab-4ce3-8aa8-8bfa99a4c36e"/>
    <ds:schemaRef ds:uri="http://schemas.microsoft.com/office/2006/metadata/properties"/>
    <ds:schemaRef ds:uri="http://purl.org/dc/dcmitype/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1437</Words>
  <Application>Microsoft Office PowerPoint</Application>
  <PresentationFormat>On-screen Show (16:9)</PresentationFormat>
  <Paragraphs>133</Paragraphs>
  <Slides>36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HL Hoctro</vt:lpstr>
      <vt:lpstr>Calibri</vt:lpstr>
      <vt:lpstr>HP001 4 hàng</vt:lpstr>
      <vt:lpstr>Arial</vt:lpstr>
      <vt:lpstr>Arial-Rounded</vt:lpstr>
      <vt:lpstr>DFPOP1-W9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Vũ  Hạnh</cp:lastModifiedBy>
  <cp:revision>84</cp:revision>
  <dcterms:created xsi:type="dcterms:W3CDTF">2020-08-13T09:19:08Z</dcterms:created>
  <dcterms:modified xsi:type="dcterms:W3CDTF">2023-03-01T01:30:44Z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