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2/18/2024</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2/18/2024</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err="1">
                <a:solidFill>
                  <a:srgbClr val="7030A0"/>
                </a:solidFill>
                <a:effectLst>
                  <a:outerShdw blurRad="38100" dist="38100" dir="2700000" algn="tl">
                    <a:srgbClr val="000000">
                      <a:alpha val="43137"/>
                    </a:srgbClr>
                  </a:outerShdw>
                </a:effectLst>
                <a:latin typeface="Calibri"/>
                <a:cs typeface="Times New Roman" panose="02020603050405020304" pitchFamily="18" charset="0"/>
              </a:rPr>
              <a:t>ba</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20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2024</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a:t>
            </a:r>
            <a:r>
              <a:rPr lang="vi-VN" altLang="en-US" sz="2800" b="1">
                <a:latin typeface="Cambria" panose="02040503050406030204" pitchFamily="18" charset="0"/>
                <a:ea typeface="Cambria" panose="02040503050406030204" pitchFamily="18" charset="0"/>
              </a:rPr>
              <a:t>kỉ XVII, </a:t>
            </a:r>
            <a:r>
              <a:rPr lang="vi-VN" altLang="en-US" sz="2800" b="1" dirty="0">
                <a:latin typeface="Cambria" panose="02040503050406030204" pitchFamily="18" charset="0"/>
                <a:ea typeface="Cambria" panose="02040503050406030204" pitchFamily="18" charset="0"/>
              </a:rPr>
              <a:t>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602</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微软雅黑</vt:lpstr>
      <vt:lpstr>Arial</vt:lpstr>
      <vt:lpstr>Calibri</vt:lpstr>
      <vt:lpstr>Calibri Light</vt:lpstr>
      <vt:lpstr>Cambria</vt:lpstr>
      <vt:lpstr>Georgia</vt:lpstr>
      <vt:lpstr>Handlee</vt:lpstr>
      <vt:lpstr>Tahoma</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2023-11-14T11:45:06Z</dcterms:created>
  <dcterms:modified xsi:type="dcterms:W3CDTF">2024-02-18T14:54:25Z</dcterms:modified>
</cp:coreProperties>
</file>