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0" r:id="rId6"/>
    <p:sldId id="288" r:id="rId7"/>
    <p:sldId id="287" r:id="rId8"/>
    <p:sldId id="291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FA3EBE-7F26-4E49-AFE6-72F2D37253B5}"/>
              </a:ext>
            </a:extLst>
          </p:cNvPr>
          <p:cNvSpPr txBox="1"/>
          <p:nvPr/>
        </p:nvSpPr>
        <p:spPr>
          <a:xfrm>
            <a:off x="441960" y="116062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FFE79-F9D3-4001-9348-1E0EF58DB0A7}"/>
              </a:ext>
            </a:extLst>
          </p:cNvPr>
          <p:cNvSpPr txBox="1"/>
          <p:nvPr/>
        </p:nvSpPr>
        <p:spPr>
          <a:xfrm>
            <a:off x="533400" y="1653570"/>
            <a:ext cx="525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4FA11-1C80-43D9-B233-15C5BAD1E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" y="2438400"/>
            <a:ext cx="9144000" cy="4312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19A3D-26EE-4309-91A6-65BEFC5EC5E4}"/>
              </a:ext>
            </a:extLst>
          </p:cNvPr>
          <p:cNvSpPr txBox="1"/>
          <p:nvPr/>
        </p:nvSpPr>
        <p:spPr>
          <a:xfrm>
            <a:off x="838200" y="23911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721A9-FA05-4838-A5E6-329F37334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867" b="34767"/>
          <a:stretch/>
        </p:blipFill>
        <p:spPr>
          <a:xfrm>
            <a:off x="838200" y="340730"/>
            <a:ext cx="275720" cy="3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E905196C-1229-46F6-9211-DF527FB867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657600" y="510343"/>
            <a:ext cx="3124200" cy="636412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F20535-2364-4702-9F01-8F3ADAC28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" y="2286000"/>
            <a:ext cx="8556647" cy="1952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D30E9-7D07-4418-80C6-045F65EC0111}"/>
              </a:ext>
            </a:extLst>
          </p:cNvPr>
          <p:cNvSpPr txBox="1"/>
          <p:nvPr/>
        </p:nvSpPr>
        <p:spPr>
          <a:xfrm>
            <a:off x="1828800" y="1447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id="{C84EED8D-29B4-41FC-9F7D-9769C60D8A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248486" y="1038152"/>
            <a:ext cx="2323010" cy="1171648"/>
          </a:xfr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037030C-047D-44FE-B0F9-A897315A3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3" y="1038152"/>
            <a:ext cx="3048000" cy="38366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73E144D-1592-403D-B6B0-F9868D6DF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088" y="914400"/>
            <a:ext cx="2895600" cy="36776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79DF09-753F-4EB4-AEAB-E2DF71D68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296" y="2554210"/>
            <a:ext cx="2362200" cy="4075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C6ADF-2096-4B77-BD14-47A285BE7574}"/>
              </a:ext>
            </a:extLst>
          </p:cNvPr>
          <p:cNvSpPr txBox="1"/>
          <p:nvPr/>
        </p:nvSpPr>
        <p:spPr>
          <a:xfrm>
            <a:off x="914400" y="228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AB300-CF83-4872-B890-2B1157E5B83C}"/>
              </a:ext>
            </a:extLst>
          </p:cNvPr>
          <p:cNvSpPr txBox="1"/>
          <p:nvPr/>
        </p:nvSpPr>
        <p:spPr>
          <a:xfrm>
            <a:off x="2209800" y="1143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B6E21-4573-48F2-BBFB-9015ABB3573D}"/>
              </a:ext>
            </a:extLst>
          </p:cNvPr>
          <p:cNvSpPr txBox="1"/>
          <p:nvPr/>
        </p:nvSpPr>
        <p:spPr>
          <a:xfrm>
            <a:off x="990600" y="2286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1CBCD44-1D4B-45B6-884A-A8074587BF0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7\u0002\uFFFD{922B3C48-57E0-4212-BDF6-41558BA8EA54}&quot;,&quot;D:\\TIEN TIEU HOC, LOP 1\\BAI GIANG PAPI CAC MON\\TNXH\\TNX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nxhcđ 2 bài 8 cùng vui ở trường t 1"/>
  <p:tag name="ISPRING_FIRST_PUBLISH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122</Words>
  <Application>Microsoft Office PowerPoint</Application>
  <PresentationFormat>On-screen Show (4:3)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tnxhcđ 2 bài 8 cùng vui ở trường t 1</dc:title>
  <dc:creator>ThienIT</dc:creator>
  <cp:lastModifiedBy>Vũ  Hạnh</cp:lastModifiedBy>
  <cp:revision>68</cp:revision>
  <dcterms:created xsi:type="dcterms:W3CDTF">2020-08-08T13:30:12Z</dcterms:created>
  <dcterms:modified xsi:type="dcterms:W3CDTF">2025-03-01T06:26:17Z</dcterms:modified>
</cp:coreProperties>
</file>