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88" r:id="rId7"/>
    <p:sldId id="266" r:id="rId8"/>
    <p:sldId id="294" r:id="rId9"/>
    <p:sldId id="295" r:id="rId10"/>
    <p:sldId id="296" r:id="rId11"/>
    <p:sldId id="306" r:id="rId12"/>
    <p:sldId id="277" r:id="rId13"/>
    <p:sldId id="267" r:id="rId14"/>
    <p:sldId id="279" r:id="rId15"/>
    <p:sldId id="307" r:id="rId16"/>
    <p:sldId id="308" r:id="rId17"/>
    <p:sldId id="269" r:id="rId18"/>
    <p:sldId id="309" r:id="rId19"/>
    <p:sldId id="310" r:id="rId20"/>
    <p:sldId id="270" r:id="rId21"/>
    <p:sldId id="293" r:id="rId22"/>
    <p:sldId id="274" r:id="rId23"/>
    <p:sldId id="311" r:id="rId24"/>
  </p:sldIdLst>
  <p:sldSz cx="9144000" cy="5143500" type="screen16x9"/>
  <p:notesSz cx="6858000" cy="9144000"/>
  <p:embeddedFontLst>
    <p:embeddedFont>
      <p:font typeface="DFPOP1-W9" panose="020B0604020202020204" charset="-128"/>
      <p:regular r:id="rId26"/>
    </p:embeddedFont>
    <p:embeddedFont>
      <p:font typeface="Arial-Rounded" panose="020B0500000000000000" charset="0"/>
      <p:regular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4"/>
            <p14:sldId id="295"/>
            <p14:sldId id="296"/>
            <p14:sldId id="306"/>
            <p14:sldId id="277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50" autoAdjust="0"/>
    <p:restoredTop sz="98548" autoAdjust="0"/>
  </p:normalViewPr>
  <p:slideViewPr>
    <p:cSldViewPr snapToGrid="0">
      <p:cViewPr varScale="1">
        <p:scale>
          <a:sx n="92" d="100"/>
          <a:sy n="92" d="100"/>
        </p:scale>
        <p:origin x="113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09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94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11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791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57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753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28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96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027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9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73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75226" y="4073598"/>
            <a:ext cx="2037737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vi-VN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Vũ Thị Hạnh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ra chơi của các bạn như thế nào?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9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812" y="348008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4537" y="420382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681" y="149554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00930" y="2253078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Cướp cờ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thấy thế nào khi ra chơi?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 nhàng: rất đều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vun vút: rất nhanh.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u="sng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sách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vở mau thôi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 ra ngoài </a:t>
            </a:r>
            <a:r>
              <a:rPr lang="en-US" sz="2400" u="sng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 nắng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36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 dây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nhịp nhàng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</a:t>
            </a:r>
            <a:r>
              <a:rPr lang="en-US" sz="2400" u="sng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 ngực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học mới </a:t>
            </a:r>
            <a:r>
              <a:rPr lang="en-US" sz="2400" u="sng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sang trang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( Nguyễn Lãm Thắng)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9E4E07-3E50-E317-E948-945E1D38092F}"/>
              </a:ext>
            </a:extLst>
          </p:cNvPr>
          <p:cNvCxnSpPr/>
          <p:nvPr/>
        </p:nvCxnSpPr>
        <p:spPr>
          <a:xfrm flipH="1">
            <a:off x="3357363" y="940037"/>
            <a:ext cx="78046" cy="24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62BD63-715A-3093-30E3-C028B2309471}"/>
              </a:ext>
            </a:extLst>
          </p:cNvPr>
          <p:cNvCxnSpPr/>
          <p:nvPr/>
        </p:nvCxnSpPr>
        <p:spPr>
          <a:xfrm flipH="1">
            <a:off x="3588551" y="1373993"/>
            <a:ext cx="78046" cy="24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54A4FE-6A7E-6C17-6464-9E12C6E47DF8}"/>
              </a:ext>
            </a:extLst>
          </p:cNvPr>
          <p:cNvCxnSpPr/>
          <p:nvPr/>
        </p:nvCxnSpPr>
        <p:spPr>
          <a:xfrm flipH="1">
            <a:off x="3350706" y="1769685"/>
            <a:ext cx="78046" cy="24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249B69-06CE-4C1B-14A9-FDFC308F8C8D}"/>
              </a:ext>
            </a:extLst>
          </p:cNvPr>
          <p:cNvCxnSpPr/>
          <p:nvPr/>
        </p:nvCxnSpPr>
        <p:spPr>
          <a:xfrm flipH="1">
            <a:off x="3272660" y="2135866"/>
            <a:ext cx="78046" cy="24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Từng đàn chim áo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Ùa ra ngoài sân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3994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Chỗ này đây, bạn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gái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Vui nhảy dây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 nhàng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Vòng quay đều êm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Rộn tiếng cười hòa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Đằng kia, ấy bạn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trai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Đá cầu bay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vun vút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Đôi chân móc rất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tài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Đàn chim non vội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Bài học mới sang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  <p:tag name="ISPRING_LMS_API_VERSION" val="SCORM 2004 (2nd edition)"/>
  <p:tag name="ISPRING_ULTRA_SCORM_COURCE_TITLE" val="Gio ra choi"/>
  <p:tag name="ISPRING_ULTRA_SCORM_COURSE_ID" val="CE56A48B-A012-467B-8A51-50C4EB4CE84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07\u0002\uFFFD{922B3C48-57E0-4212-BDF6-41558BA8EA54}&quot;,&quot;C:\\Users\\STD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Gio ra choi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514</Words>
  <Application>Microsoft Office PowerPoint</Application>
  <PresentationFormat>On-screen Show (16:9)</PresentationFormat>
  <Paragraphs>133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Arial-Rounded</vt:lpstr>
      <vt:lpstr>Times New Roman</vt:lpstr>
      <vt:lpstr>Arial</vt:lpstr>
      <vt:lpstr>Calibri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 ra choi</dc:title>
  <dc:creator>Pham Thi Minh Phuong</dc:creator>
  <cp:lastModifiedBy>Vũ  Hạnh</cp:lastModifiedBy>
  <cp:revision>68</cp:revision>
  <dcterms:created xsi:type="dcterms:W3CDTF">2020-08-13T09:19:08Z</dcterms:created>
  <dcterms:modified xsi:type="dcterms:W3CDTF">2025-03-01T06:21:00Z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