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video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313" r:id="rId5"/>
    <p:sldId id="295" r:id="rId6"/>
    <p:sldId id="276" r:id="rId7"/>
    <p:sldId id="279" r:id="rId8"/>
    <p:sldId id="297" r:id="rId9"/>
    <p:sldId id="304" r:id="rId10"/>
    <p:sldId id="268" r:id="rId11"/>
    <p:sldId id="281" r:id="rId12"/>
    <p:sldId id="269" r:id="rId13"/>
    <p:sldId id="282" r:id="rId14"/>
    <p:sldId id="270" r:id="rId15"/>
    <p:sldId id="283" r:id="rId16"/>
    <p:sldId id="290" r:id="rId17"/>
    <p:sldId id="310" r:id="rId18"/>
    <p:sldId id="311" r:id="rId19"/>
    <p:sldId id="312" r:id="rId20"/>
    <p:sldId id="271" r:id="rId21"/>
    <p:sldId id="284" r:id="rId22"/>
    <p:sldId id="285" r:id="rId23"/>
    <p:sldId id="308" r:id="rId24"/>
    <p:sldId id="309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Arial-Rounded" panose="020B0500000000000000" charset="0"/>
      <p:regular r:id="rId33"/>
    </p:embeddedFont>
    <p:embeddedFont>
      <p:font typeface="HL Hoctro" panose="020B0604020202020204" charset="0"/>
      <p:regular r:id="rId34"/>
    </p:embeddedFont>
    <p:embeddedFont>
      <p:font typeface="HP001 4 hàng" panose="020B0603050302020204" pitchFamily="34" charset="0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313"/>
            <p14:sldId id="295"/>
            <p14:sldId id="276"/>
          </p14:sldIdLst>
        </p14:section>
        <p14:section name="Tiết 2" id="{47239A1A-9B72-4DA5-96A7-F8786F163078}">
          <p14:sldIdLst>
            <p14:sldId id="279"/>
            <p14:sldId id="297"/>
            <p14:sldId id="304"/>
            <p14:sldId id="268"/>
            <p14:sldId id="281"/>
            <p14:sldId id="269"/>
            <p14:sldId id="282"/>
          </p14:sldIdLst>
        </p14:section>
        <p14:section name="Tiết 3" id="{8DB3B22B-32B6-4C3F-838D-DF98A9DBE4B7}">
          <p14:sldIdLst>
            <p14:sldId id="270"/>
            <p14:sldId id="283"/>
            <p14:sldId id="290"/>
            <p14:sldId id="310"/>
            <p14:sldId id="311"/>
            <p14:sldId id="312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308"/>
            <p14:sldId id="309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679C31"/>
    <a:srgbClr val="4CA420"/>
    <a:srgbClr val="C4D836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68" autoAdjust="0"/>
    <p:restoredTop sz="94660"/>
  </p:normalViewPr>
  <p:slideViewPr>
    <p:cSldViewPr snapToGrid="0">
      <p:cViewPr varScale="1">
        <p:scale>
          <a:sx n="92" d="100"/>
          <a:sy n="92" d="100"/>
        </p:scale>
        <p:origin x="55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270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38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7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680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24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258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52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966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548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368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655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62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227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05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55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47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95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59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3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avi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A9152B-51CA-5FC7-A2F3-EA8351804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8" y="2769509"/>
            <a:ext cx="4230356" cy="2081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9F38A-A9A7-866C-7200-B0CD010D9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838" y="110532"/>
            <a:ext cx="3795870" cy="389310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4B5B89-BDFC-C35A-A712-BAE5A99515FF}"/>
              </a:ext>
            </a:extLst>
          </p:cNvPr>
          <p:cNvCxnSpPr/>
          <p:nvPr/>
        </p:nvCxnSpPr>
        <p:spPr>
          <a:xfrm>
            <a:off x="3637503" y="4592097"/>
            <a:ext cx="4521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4E9441-E47D-C954-101E-6B5BA5565D07}"/>
              </a:ext>
            </a:extLst>
          </p:cNvPr>
          <p:cNvCxnSpPr>
            <a:cxnSpLocks/>
          </p:cNvCxnSpPr>
          <p:nvPr/>
        </p:nvCxnSpPr>
        <p:spPr>
          <a:xfrm>
            <a:off x="1488830" y="4551905"/>
            <a:ext cx="2093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92E6DD-CA49-063D-B123-877D6DEC3471}"/>
              </a:ext>
            </a:extLst>
          </p:cNvPr>
          <p:cNvCxnSpPr>
            <a:cxnSpLocks/>
          </p:cNvCxnSpPr>
          <p:nvPr/>
        </p:nvCxnSpPr>
        <p:spPr>
          <a:xfrm>
            <a:off x="4985657" y="1719943"/>
            <a:ext cx="3801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46E092-78A8-5005-CF32-A787944C8E85}"/>
              </a:ext>
            </a:extLst>
          </p:cNvPr>
          <p:cNvCxnSpPr>
            <a:cxnSpLocks/>
          </p:cNvCxnSpPr>
          <p:nvPr/>
        </p:nvCxnSpPr>
        <p:spPr>
          <a:xfrm>
            <a:off x="1416818" y="3329354"/>
            <a:ext cx="4237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AC3456-0B32-6665-0F3F-F414460D16EC}"/>
              </a:ext>
            </a:extLst>
          </p:cNvPr>
          <p:cNvCxnSpPr/>
          <p:nvPr/>
        </p:nvCxnSpPr>
        <p:spPr>
          <a:xfrm>
            <a:off x="3637503" y="3054699"/>
            <a:ext cx="0" cy="274655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BEA6C-D100-A00C-A24D-FC31DDCF4D6D}"/>
              </a:ext>
            </a:extLst>
          </p:cNvPr>
          <p:cNvCxnSpPr/>
          <p:nvPr/>
        </p:nvCxnSpPr>
        <p:spPr>
          <a:xfrm>
            <a:off x="5759381" y="2769509"/>
            <a:ext cx="0" cy="274655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9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190626" y="1087238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09726" y="1087237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81075" y="25885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427459" y="1087236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245803" y="254910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30743" y="1088624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23457E-7 L 0.43975 0.294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252154"/>
            <a:ext cx="5219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11"/>
          <a:stretch/>
        </p:blipFill>
        <p:spPr>
          <a:xfrm>
            <a:off x="105996" y="939800"/>
            <a:ext cx="4489906" cy="306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34" b="-123"/>
          <a:stretch/>
        </p:blipFill>
        <p:spPr>
          <a:xfrm>
            <a:off x="4457700" y="939800"/>
            <a:ext cx="4489906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9079" y="153699"/>
            <a:ext cx="380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1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523031"/>
            <a:ext cx="5537200" cy="444266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0679" y="705633"/>
            <a:ext cx="380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 khu rừng nọ, …..</a:t>
            </a:r>
            <a:endParaRPr lang="zh-CN" altLang="en-US" sz="1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9079" y="153699"/>
            <a:ext cx="380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1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0"/>
            <a:ext cx="49403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9079" y="153699"/>
            <a:ext cx="380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1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99" y="0"/>
            <a:ext cx="485140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9079" y="153699"/>
            <a:ext cx="380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1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153700"/>
            <a:ext cx="4216400" cy="48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691" y="754162"/>
            <a:ext cx="8207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>
                <a:latin typeface="Arial-Rounded" charset="0"/>
                <a:ea typeface="Arial-Rounded" charset="0"/>
                <a:cs typeface="Arial-Rounded" charset="0"/>
              </a:rPr>
              <a:t>Trong khu rừng nọ  có một đàn dê con sống cùng mẹ.</a:t>
            </a:r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523691" y="1566962"/>
            <a:ext cx="7285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-Rounded" charset="0"/>
                <a:ea typeface="Arial-Rounded" charset="0"/>
                <a:cs typeface="Arial-Rounded" charset="0"/>
              </a:rPr>
              <a:t>Đợi dê mẹ đi xa, nó gõ cửa và giả giọng dê mẹ.</a:t>
            </a:r>
            <a:endParaRPr lang="en-US" sz="240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324188" y="837972"/>
            <a:ext cx="146050" cy="355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585337" y="837972"/>
            <a:ext cx="146050" cy="355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680861" y="842834"/>
            <a:ext cx="146050" cy="355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84500" y="1650772"/>
            <a:ext cx="146050" cy="355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54514" y="1650772"/>
            <a:ext cx="146050" cy="355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654038" y="1721654"/>
            <a:ext cx="146050" cy="355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727063" y="1734582"/>
            <a:ext cx="146050" cy="355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7301" y="123949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296" y="922680"/>
            <a:ext cx="7324725" cy="4033557"/>
          </a:xfrm>
          <a:prstGeom prst="rect">
            <a:avLst/>
          </a:prstGeom>
        </p:spPr>
      </p:pic>
      <p:pic>
        <p:nvPicPr>
          <p:cNvPr id="4" name="chu 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0658" y="123949"/>
            <a:ext cx="4701940" cy="45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34067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H="1" flipV="1">
            <a:off x="4804223" y="427568"/>
            <a:ext cx="4360244" cy="4724977"/>
          </a:xfrm>
          <a:prstGeom prst="rect">
            <a:avLst/>
          </a:prstGeom>
        </p:spPr>
      </p:pic>
      <p:pic>
        <p:nvPicPr>
          <p:cNvPr id="4" name="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1656"/>
          <a:stretch/>
        </p:blipFill>
        <p:spPr>
          <a:xfrm>
            <a:off x="386329" y="487919"/>
            <a:ext cx="4501776" cy="4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674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947" y="12446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A2076-5E9B-7A9C-1557-16EFC409E688}"/>
              </a:ext>
            </a:extLst>
          </p:cNvPr>
          <p:cNvCxnSpPr>
            <a:cxnSpLocks/>
          </p:cNvCxnSpPr>
          <p:nvPr/>
        </p:nvCxnSpPr>
        <p:spPr>
          <a:xfrm>
            <a:off x="6370794" y="2278464"/>
            <a:ext cx="93435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A9152B-51CA-5FC7-A2F3-EA8351804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8" y="2769509"/>
            <a:ext cx="4230356" cy="2081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9F38A-A9A7-866C-7200-B0CD010D9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887" y="0"/>
            <a:ext cx="3795870" cy="389310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DDB6BE8-3782-7C76-F9EA-592EE2F95D64}"/>
              </a:ext>
            </a:extLst>
          </p:cNvPr>
          <p:cNvSpPr/>
          <p:nvPr/>
        </p:nvSpPr>
        <p:spPr>
          <a:xfrm>
            <a:off x="520831" y="3086099"/>
            <a:ext cx="349826" cy="3082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A8535D4-9F3B-0949-C819-B9BF0D1AFFA7}"/>
              </a:ext>
            </a:extLst>
          </p:cNvPr>
          <p:cNvSpPr/>
          <p:nvPr/>
        </p:nvSpPr>
        <p:spPr>
          <a:xfrm>
            <a:off x="520830" y="4343399"/>
            <a:ext cx="317977" cy="25284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13DD32-BADC-23D6-3976-242231A71E06}"/>
              </a:ext>
            </a:extLst>
          </p:cNvPr>
          <p:cNvSpPr/>
          <p:nvPr/>
        </p:nvSpPr>
        <p:spPr>
          <a:xfrm>
            <a:off x="4413011" y="1368136"/>
            <a:ext cx="317977" cy="25284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4519A7F-F81E-B8A5-2A24-577377B17FAE}"/>
              </a:ext>
            </a:extLst>
          </p:cNvPr>
          <p:cNvCxnSpPr/>
          <p:nvPr/>
        </p:nvCxnSpPr>
        <p:spPr>
          <a:xfrm>
            <a:off x="4855335" y="3522372"/>
            <a:ext cx="9594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442" y="77284"/>
            <a:ext cx="2037558" cy="4316916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0656" y="507393"/>
            <a:ext cx="3166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24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68" y="897639"/>
            <a:ext cx="4152900" cy="275476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014242" y="2255382"/>
            <a:ext cx="1275558" cy="196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512342" y="2668722"/>
            <a:ext cx="56089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" y="77284"/>
            <a:ext cx="2184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3.Trả lời câu hỏi</a:t>
            </a:r>
            <a:endParaRPr lang="zh-CN" altLang="en-US" sz="2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A80C74-70D6-CFD6-431C-21471B16680B}"/>
              </a:ext>
            </a:extLst>
          </p:cNvPr>
          <p:cNvCxnSpPr/>
          <p:nvPr/>
        </p:nvCxnSpPr>
        <p:spPr>
          <a:xfrm>
            <a:off x="6723529" y="2990626"/>
            <a:ext cx="4625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905787-BED5-92E6-55C6-5907F3A5673F}"/>
              </a:ext>
            </a:extLst>
          </p:cNvPr>
          <p:cNvCxnSpPr/>
          <p:nvPr/>
        </p:nvCxnSpPr>
        <p:spPr>
          <a:xfrm>
            <a:off x="3561499" y="3347422"/>
            <a:ext cx="4625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99" y="582732"/>
            <a:ext cx="2342359" cy="3931395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79400" y="634802"/>
            <a:ext cx="247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4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74700"/>
            <a:ext cx="4152900" cy="315630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373684" y="3207882"/>
            <a:ext cx="1275558" cy="196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9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517524"/>
            <a:ext cx="7340600" cy="293687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435100" y="3664295"/>
            <a:ext cx="6337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giả giọng: cố ý nói giống tiếng của người khác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24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03200" y="334098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  <p:tag name="ISPRING_LMS_API_VERSION" val="SCORM 2004 (2nd edition)"/>
  <p:tag name="ISPRING_ULTRA_SCORM_COURCE_TITLE" val="khi me vang nha"/>
  <p:tag name="ISPRING_ULTRA_SCORM_COURSE_ID" val="C9874249-6E3E-44C9-95A8-2C2A7EB6A46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07\u0002\uFFFD{922B3C48-57E0-4212-BDF6-41558BA8EA54}&quot;,&quot;C:\\Users\\STD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khi me vang nha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2954521b-b4ab-4ce3-8aa8-8bfa99a4c36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325</Words>
  <Application>Microsoft Office PowerPoint</Application>
  <PresentationFormat>On-screen Show (16:9)</PresentationFormat>
  <Paragraphs>75</Paragraphs>
  <Slides>26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HL Hoctro</vt:lpstr>
      <vt:lpstr>Arial</vt:lpstr>
      <vt:lpstr>DFPOP1-W9</vt:lpstr>
      <vt:lpstr>HP001 4 hàng</vt:lpstr>
      <vt:lpstr>Calibri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khi me vang nha</dc:title>
  <dc:creator>Pham Thi Minh Phuong</dc:creator>
  <cp:lastModifiedBy>Vũ  Hạnh</cp:lastModifiedBy>
  <cp:revision>101</cp:revision>
  <dcterms:created xsi:type="dcterms:W3CDTF">2020-08-13T09:19:08Z</dcterms:created>
  <dcterms:modified xsi:type="dcterms:W3CDTF">2025-03-11T13:33:34Z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