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1" loCatId="hierarchy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4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#1"/>
    <dgm:cxn modelId="{0B66305C-133F-4C76-BB28-3F1293C49120}" type="presOf" srcId="{C7D8D88D-6FC2-488C-9E97-024C7B5D8A4E}" destId="{4C3926DB-4458-43C5-A912-D1B27ADF831A}" srcOrd="1" destOrd="0" presId="urn:microsoft.com/office/officeart/2005/8/layout/hierarchy2#1"/>
    <dgm:cxn modelId="{95249C6C-595E-495D-B9BD-041B239EF264}" type="presOf" srcId="{F0320E17-806B-4997-B65D-881AAA53C5AA}" destId="{98A3139B-DD7B-4ED3-BA0D-62D8685DFC9A}" srcOrd="1" destOrd="0" presId="urn:microsoft.com/office/officeart/2005/8/layout/hierarchy2#1"/>
    <dgm:cxn modelId="{E6AEB570-C20A-4B32-A558-8FC1F0322F93}" type="presOf" srcId="{A8FFD2D3-D1E4-4148-A37B-A49B7A6E140B}" destId="{EA3FB3DB-E993-4CA7-92C3-6C02B8646906}" srcOrd="1" destOrd="0" presId="urn:microsoft.com/office/officeart/2005/8/layout/hierarchy2#1"/>
    <dgm:cxn modelId="{358B3458-5180-4193-85F6-47B38366754B}" type="presOf" srcId="{ED443D89-481F-4178-9EF6-C95D50CBA246}" destId="{4DDFF43C-76D4-40CC-9A09-D5277ACBDE93}" srcOrd="1" destOrd="0" presId="urn:microsoft.com/office/officeart/2005/8/layout/hierarchy2#1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#1"/>
    <dgm:cxn modelId="{1665F8B6-5826-4D02-9FE1-495B2879260F}" type="presOf" srcId="{A8FFD2D3-D1E4-4148-A37B-A49B7A6E140B}" destId="{4E7199F6-D99C-4A7A-B00F-6F18D169394F}" srcOrd="0" destOrd="0" presId="urn:microsoft.com/office/officeart/2005/8/layout/hierarchy2#1"/>
    <dgm:cxn modelId="{38BF2FB7-96AD-4C6D-A2E8-B03E91049E8C}" type="presOf" srcId="{F44EB523-3A73-4408-A44A-153CE4329907}" destId="{E210BB7A-FC11-4000-8095-BB9232455B0A}" srcOrd="0" destOrd="0" presId="urn:microsoft.com/office/officeart/2005/8/layout/hierarchy2#1"/>
    <dgm:cxn modelId="{82142AD1-A609-4DE8-B152-69BDADBF8989}" type="presOf" srcId="{06CC1C94-73AB-4802-9E08-585BAE4A2F7F}" destId="{597B6A3F-FB9D-4062-B2D0-DEDDAB3FABFE}" srcOrd="0" destOrd="0" presId="urn:microsoft.com/office/officeart/2005/8/layout/hierarchy2#1"/>
    <dgm:cxn modelId="{D85EDED8-D2D1-47DF-B2FD-796C5210311E}" type="presOf" srcId="{F0320E17-806B-4997-B65D-881AAA53C5AA}" destId="{C560C6DF-06EC-43B3-831C-ED9287945230}" srcOrd="0" destOrd="0" presId="urn:microsoft.com/office/officeart/2005/8/layout/hierarchy2#1"/>
    <dgm:cxn modelId="{A93F3FDC-FE5E-46DB-8D28-890B09EED2D4}" type="presOf" srcId="{93196DDB-66A2-4ACB-9E96-1AEEC60DC8AB}" destId="{4002F394-544F-43C1-B8C6-F8FD5933D132}" srcOrd="0" destOrd="0" presId="urn:microsoft.com/office/officeart/2005/8/layout/hierarchy2#1"/>
    <dgm:cxn modelId="{626440DE-7D46-4DEA-A594-F7B056A9A217}" type="presOf" srcId="{ED443D89-481F-4178-9EF6-C95D50CBA246}" destId="{4748F530-B85D-4ECF-BA0F-634AAFAA1854}" srcOrd="0" destOrd="0" presId="urn:microsoft.com/office/officeart/2005/8/layout/hierarchy2#1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#1"/>
    <dgm:cxn modelId="{159E89EC-0330-4B26-99A9-61B140D7C220}" type="presOf" srcId="{7878B411-C53E-4CE5-ACE9-65FF1DAE789C}" destId="{3DF8AEF3-82DA-4392-B0A8-D6409B6FDE94}" srcOrd="0" destOrd="0" presId="urn:microsoft.com/office/officeart/2005/8/layout/hierarchy2#1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#1"/>
    <dgm:cxn modelId="{CB52D972-8F0B-4C85-828A-0AD78FF823F5}" type="presParOf" srcId="{21A0FDAF-58FF-46E9-92C7-D71D13FC2E60}" destId="{4002F394-544F-43C1-B8C6-F8FD5933D132}" srcOrd="0" destOrd="0" presId="urn:microsoft.com/office/officeart/2005/8/layout/hierarchy2#1"/>
    <dgm:cxn modelId="{530F2EEC-8019-49C9-BDB0-8A69D579ED28}" type="presParOf" srcId="{21A0FDAF-58FF-46E9-92C7-D71D13FC2E60}" destId="{C787E37B-DF6A-4CDC-ABB7-EC58F40A9969}" srcOrd="1" destOrd="0" presId="urn:microsoft.com/office/officeart/2005/8/layout/hierarchy2#1"/>
    <dgm:cxn modelId="{CE97A46B-C7D1-407E-A9E5-63A22BF546DD}" type="presParOf" srcId="{C787E37B-DF6A-4CDC-ABB7-EC58F40A9969}" destId="{4E7199F6-D99C-4A7A-B00F-6F18D169394F}" srcOrd="0" destOrd="0" presId="urn:microsoft.com/office/officeart/2005/8/layout/hierarchy2#1"/>
    <dgm:cxn modelId="{F9AA5FA6-45DA-453A-850F-602263DB3CA8}" type="presParOf" srcId="{4E7199F6-D99C-4A7A-B00F-6F18D169394F}" destId="{EA3FB3DB-E993-4CA7-92C3-6C02B8646906}" srcOrd="0" destOrd="0" presId="urn:microsoft.com/office/officeart/2005/8/layout/hierarchy2#1"/>
    <dgm:cxn modelId="{3A09051E-F5DE-4FB9-8EEF-6307AFFC7A0D}" type="presParOf" srcId="{C787E37B-DF6A-4CDC-ABB7-EC58F40A9969}" destId="{5623B758-B403-4957-AA6F-003804626264}" srcOrd="1" destOrd="0" presId="urn:microsoft.com/office/officeart/2005/8/layout/hierarchy2#1"/>
    <dgm:cxn modelId="{7B3878A4-4044-4109-A6B9-6099208F8D28}" type="presParOf" srcId="{5623B758-B403-4957-AA6F-003804626264}" destId="{597B6A3F-FB9D-4062-B2D0-DEDDAB3FABFE}" srcOrd="0" destOrd="0" presId="urn:microsoft.com/office/officeart/2005/8/layout/hierarchy2#1"/>
    <dgm:cxn modelId="{969DBEE7-52CC-4DF3-9734-2DA2329F7D9B}" type="presParOf" srcId="{5623B758-B403-4957-AA6F-003804626264}" destId="{2ED55C9E-5C77-4217-9440-9984FEDB9748}" srcOrd="1" destOrd="0" presId="urn:microsoft.com/office/officeart/2005/8/layout/hierarchy2#1"/>
    <dgm:cxn modelId="{CABF563C-16ED-4231-ABDC-86E0FD132057}" type="presParOf" srcId="{C787E37B-DF6A-4CDC-ABB7-EC58F40A9969}" destId="{DF8048C8-8290-488B-8F2C-6CDEBC14F98F}" srcOrd="2" destOrd="0" presId="urn:microsoft.com/office/officeart/2005/8/layout/hierarchy2#1"/>
    <dgm:cxn modelId="{1CB2E53D-2344-4BA4-BF6B-ACCBD6686601}" type="presParOf" srcId="{DF8048C8-8290-488B-8F2C-6CDEBC14F98F}" destId="{4C3926DB-4458-43C5-A912-D1B27ADF831A}" srcOrd="0" destOrd="0" presId="urn:microsoft.com/office/officeart/2005/8/layout/hierarchy2#1"/>
    <dgm:cxn modelId="{43906A65-1D91-40A1-AD50-E41D4F06649B}" type="presParOf" srcId="{C787E37B-DF6A-4CDC-ABB7-EC58F40A9969}" destId="{E67FC704-3309-4391-B497-2DDABF538C8A}" srcOrd="3" destOrd="0" presId="urn:microsoft.com/office/officeart/2005/8/layout/hierarchy2#1"/>
    <dgm:cxn modelId="{57AA6223-D33E-47BC-AB02-A43B172FC731}" type="presParOf" srcId="{E67FC704-3309-4391-B497-2DDABF538C8A}" destId="{E210BB7A-FC11-4000-8095-BB9232455B0A}" srcOrd="0" destOrd="0" presId="urn:microsoft.com/office/officeart/2005/8/layout/hierarchy2#1"/>
    <dgm:cxn modelId="{00879FBC-04E4-4FF4-A6FF-2E07CE71C79A}" type="presParOf" srcId="{E67FC704-3309-4391-B497-2DDABF538C8A}" destId="{E73D21C9-A469-4EC1-944C-6C4528DE83A9}" srcOrd="1" destOrd="0" presId="urn:microsoft.com/office/officeart/2005/8/layout/hierarchy2#1"/>
    <dgm:cxn modelId="{ABFC4964-2C51-4DFD-B348-AA70BF9FAACF}" type="presParOf" srcId="{C787E37B-DF6A-4CDC-ABB7-EC58F40A9969}" destId="{C560C6DF-06EC-43B3-831C-ED9287945230}" srcOrd="4" destOrd="0" presId="urn:microsoft.com/office/officeart/2005/8/layout/hierarchy2#1"/>
    <dgm:cxn modelId="{FBF5D458-B5C4-4D16-AC34-64B55CB19070}" type="presParOf" srcId="{C560C6DF-06EC-43B3-831C-ED9287945230}" destId="{98A3139B-DD7B-4ED3-BA0D-62D8685DFC9A}" srcOrd="0" destOrd="0" presId="urn:microsoft.com/office/officeart/2005/8/layout/hierarchy2#1"/>
    <dgm:cxn modelId="{27A0785C-01CA-4DA5-9C39-11897980D2B8}" type="presParOf" srcId="{C787E37B-DF6A-4CDC-ABB7-EC58F40A9969}" destId="{4E8ED8CA-6B2A-46C4-9B95-387F9518B309}" srcOrd="5" destOrd="0" presId="urn:microsoft.com/office/officeart/2005/8/layout/hierarchy2#1"/>
    <dgm:cxn modelId="{51F8F413-F312-41A5-9D21-78296D3732D5}" type="presParOf" srcId="{4E8ED8CA-6B2A-46C4-9B95-387F9518B309}" destId="{83110ED2-DBF9-447F-A4CA-6C2C7CF4D2C9}" srcOrd="0" destOrd="0" presId="urn:microsoft.com/office/officeart/2005/8/layout/hierarchy2#1"/>
    <dgm:cxn modelId="{39B2E375-7E8C-4F13-B762-BF84C6DF7B08}" type="presParOf" srcId="{4E8ED8CA-6B2A-46C4-9B95-387F9518B309}" destId="{A2A03738-65F3-4C6B-A4D4-6DBE48F91AC4}" srcOrd="1" destOrd="0" presId="urn:microsoft.com/office/officeart/2005/8/layout/hierarchy2#1"/>
    <dgm:cxn modelId="{6F36E0F4-C8E2-4E40-BEFD-100B5CFED21B}" type="presParOf" srcId="{C787E37B-DF6A-4CDC-ABB7-EC58F40A9969}" destId="{4748F530-B85D-4ECF-BA0F-634AAFAA1854}" srcOrd="6" destOrd="0" presId="urn:microsoft.com/office/officeart/2005/8/layout/hierarchy2#1"/>
    <dgm:cxn modelId="{301CAA04-4DE3-4965-909A-BE7F1E5CF028}" type="presParOf" srcId="{4748F530-B85D-4ECF-BA0F-634AAFAA1854}" destId="{4DDFF43C-76D4-40CC-9A09-D5277ACBDE93}" srcOrd="0" destOrd="0" presId="urn:microsoft.com/office/officeart/2005/8/layout/hierarchy2#1"/>
    <dgm:cxn modelId="{CD006D41-4AA2-48FA-A182-7110E2716CD1}" type="presParOf" srcId="{C787E37B-DF6A-4CDC-ABB7-EC58F40A9969}" destId="{678C9026-456C-450E-829C-25D1F95A8348}" srcOrd="7" destOrd="0" presId="urn:microsoft.com/office/officeart/2005/8/layout/hierarchy2#1"/>
    <dgm:cxn modelId="{EA2A3053-8AFB-4FF9-8EF9-7C15D3BD3C50}" type="presParOf" srcId="{678C9026-456C-450E-829C-25D1F95A8348}" destId="{CA047473-28D4-47BD-A66F-56F7ED5435DA}" srcOrd="0" destOrd="0" presId="urn:microsoft.com/office/officeart/2005/8/layout/hierarchy2#1"/>
    <dgm:cxn modelId="{3919E710-0BD8-4D50-8AFE-645F99905690}" type="presParOf" srcId="{678C9026-456C-450E-829C-25D1F95A8348}" destId="{F1827F5D-7233-4B48-9A24-C649038E1BB6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2" loCatId="hierarchy" qsTypeId="urn:microsoft.com/office/officeart/2005/8/quickstyle/simple1#2" qsCatId="simple" csTypeId="urn:microsoft.com/office/officeart/2005/8/colors/accent1_1#2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#2"/>
    <dgm:cxn modelId="{DE6F7E1F-A463-4FB5-A6C9-92070BF0CC7B}" type="presOf" srcId="{7D3A7201-AFA6-4FFB-B7B0-7A4E10A55152}" destId="{83110ED2-DBF9-447F-A4CA-6C2C7CF4D2C9}" srcOrd="0" destOrd="0" presId="urn:microsoft.com/office/officeart/2005/8/layout/hierarchy2#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#2"/>
    <dgm:cxn modelId="{9D442040-AA33-41F4-A9DB-D7215B3D6DC4}" type="presOf" srcId="{F44EB523-3A73-4408-A44A-153CE4329907}" destId="{E210BB7A-FC11-4000-8095-BB9232455B0A}" srcOrd="0" destOrd="0" presId="urn:microsoft.com/office/officeart/2005/8/layout/hierarchy2#2"/>
    <dgm:cxn modelId="{55052265-AD9E-4AB3-8202-268B0BDA316B}" type="presOf" srcId="{ED443D89-481F-4178-9EF6-C95D50CBA246}" destId="{4DDFF43C-76D4-40CC-9A09-D5277ACBDE93}" srcOrd="1" destOrd="0" presId="urn:microsoft.com/office/officeart/2005/8/layout/hierarchy2#2"/>
    <dgm:cxn modelId="{B7B55C4C-2C2B-464F-A6D1-830BC938698C}" type="presOf" srcId="{A8FFD2D3-D1E4-4148-A37B-A49B7A6E140B}" destId="{4E7199F6-D99C-4A7A-B00F-6F18D169394F}" srcOrd="0" destOrd="0" presId="urn:microsoft.com/office/officeart/2005/8/layout/hierarchy2#2"/>
    <dgm:cxn modelId="{B9F4EB7C-45FC-4F44-A4A1-9CA34A01D3F1}" type="presOf" srcId="{A8FFD2D3-D1E4-4148-A37B-A49B7A6E140B}" destId="{EA3FB3DB-E993-4CA7-92C3-6C02B8646906}" srcOrd="1" destOrd="0" presId="urn:microsoft.com/office/officeart/2005/8/layout/hierarchy2#2"/>
    <dgm:cxn modelId="{4AFA8897-4085-44D9-8584-1CD7106A6158}" type="presOf" srcId="{7878B411-C53E-4CE5-ACE9-65FF1DAE789C}" destId="{3DF8AEF3-82DA-4392-B0A8-D6409B6FDE94}" srcOrd="0" destOrd="0" presId="urn:microsoft.com/office/officeart/2005/8/layout/hierarchy2#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#2"/>
    <dgm:cxn modelId="{CAB7C9D7-D4E9-4F42-9FC6-FA420EA600B4}" type="presOf" srcId="{ED443D89-481F-4178-9EF6-C95D50CBA246}" destId="{4748F530-B85D-4ECF-BA0F-634AAFAA1854}" srcOrd="0" destOrd="0" presId="urn:microsoft.com/office/officeart/2005/8/layout/hierarchy2#2"/>
    <dgm:cxn modelId="{1DC34ED8-3364-492D-9B0A-54C3D41A67E6}" type="presOf" srcId="{C7D8D88D-6FC2-488C-9E97-024C7B5D8A4E}" destId="{4C3926DB-4458-43C5-A912-D1B27ADF831A}" srcOrd="1" destOrd="0" presId="urn:microsoft.com/office/officeart/2005/8/layout/hierarchy2#2"/>
    <dgm:cxn modelId="{B6893FDD-278A-41FD-8835-8C68096B78D3}" type="presOf" srcId="{93196DDB-66A2-4ACB-9E96-1AEEC60DC8AB}" destId="{4002F394-544F-43C1-B8C6-F8FD5933D132}" srcOrd="0" destOrd="0" presId="urn:microsoft.com/office/officeart/2005/8/layout/hierarchy2#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#2"/>
    <dgm:cxn modelId="{7D7E66F4-F0D1-4470-A9E6-E95E28139470}" type="presOf" srcId="{C7D8D88D-6FC2-488C-9E97-024C7B5D8A4E}" destId="{DF8048C8-8290-488B-8F2C-6CDEBC14F98F}" srcOrd="0" destOrd="0" presId="urn:microsoft.com/office/officeart/2005/8/layout/hierarchy2#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#2"/>
    <dgm:cxn modelId="{D97F481F-FA1F-4C6B-9F34-6771B60208FB}" type="presParOf" srcId="{21A0FDAF-58FF-46E9-92C7-D71D13FC2E60}" destId="{4002F394-544F-43C1-B8C6-F8FD5933D132}" srcOrd="0" destOrd="0" presId="urn:microsoft.com/office/officeart/2005/8/layout/hierarchy2#2"/>
    <dgm:cxn modelId="{71898655-B1AC-4308-890D-E0387EC086BB}" type="presParOf" srcId="{21A0FDAF-58FF-46E9-92C7-D71D13FC2E60}" destId="{C787E37B-DF6A-4CDC-ABB7-EC58F40A9969}" srcOrd="1" destOrd="0" presId="urn:microsoft.com/office/officeart/2005/8/layout/hierarchy2#2"/>
    <dgm:cxn modelId="{256B5302-9055-4B68-984B-86BB73CEF6C2}" type="presParOf" srcId="{C787E37B-DF6A-4CDC-ABB7-EC58F40A9969}" destId="{4E7199F6-D99C-4A7A-B00F-6F18D169394F}" srcOrd="0" destOrd="0" presId="urn:microsoft.com/office/officeart/2005/8/layout/hierarchy2#2"/>
    <dgm:cxn modelId="{B9CEB1A2-ACD2-4F91-B30D-84A4EDFB442F}" type="presParOf" srcId="{4E7199F6-D99C-4A7A-B00F-6F18D169394F}" destId="{EA3FB3DB-E993-4CA7-92C3-6C02B8646906}" srcOrd="0" destOrd="0" presId="urn:microsoft.com/office/officeart/2005/8/layout/hierarchy2#2"/>
    <dgm:cxn modelId="{E1366A45-CD05-446D-AE1A-E91ADC122E74}" type="presParOf" srcId="{C787E37B-DF6A-4CDC-ABB7-EC58F40A9969}" destId="{5623B758-B403-4957-AA6F-003804626264}" srcOrd="1" destOrd="0" presId="urn:microsoft.com/office/officeart/2005/8/layout/hierarchy2#2"/>
    <dgm:cxn modelId="{858CFA20-0C7C-4787-B7D6-967213B2E80B}" type="presParOf" srcId="{5623B758-B403-4957-AA6F-003804626264}" destId="{597B6A3F-FB9D-4062-B2D0-DEDDAB3FABFE}" srcOrd="0" destOrd="0" presId="urn:microsoft.com/office/officeart/2005/8/layout/hierarchy2#2"/>
    <dgm:cxn modelId="{F5996E0D-748A-418A-A37D-874C90F36F2C}" type="presParOf" srcId="{5623B758-B403-4957-AA6F-003804626264}" destId="{2ED55C9E-5C77-4217-9440-9984FEDB9748}" srcOrd="1" destOrd="0" presId="urn:microsoft.com/office/officeart/2005/8/layout/hierarchy2#2"/>
    <dgm:cxn modelId="{92708309-2EAC-41AD-A7D6-24F84D42C10E}" type="presParOf" srcId="{C787E37B-DF6A-4CDC-ABB7-EC58F40A9969}" destId="{DF8048C8-8290-488B-8F2C-6CDEBC14F98F}" srcOrd="2" destOrd="0" presId="urn:microsoft.com/office/officeart/2005/8/layout/hierarchy2#2"/>
    <dgm:cxn modelId="{7B3A1717-A939-4EBF-9985-24B9F4789097}" type="presParOf" srcId="{DF8048C8-8290-488B-8F2C-6CDEBC14F98F}" destId="{4C3926DB-4458-43C5-A912-D1B27ADF831A}" srcOrd="0" destOrd="0" presId="urn:microsoft.com/office/officeart/2005/8/layout/hierarchy2#2"/>
    <dgm:cxn modelId="{F84A1B04-A14E-440C-AE55-689EB8F24366}" type="presParOf" srcId="{C787E37B-DF6A-4CDC-ABB7-EC58F40A9969}" destId="{E67FC704-3309-4391-B497-2DDABF538C8A}" srcOrd="3" destOrd="0" presId="urn:microsoft.com/office/officeart/2005/8/layout/hierarchy2#2"/>
    <dgm:cxn modelId="{96223133-3E2E-4B54-AB83-51A80D89539D}" type="presParOf" srcId="{E67FC704-3309-4391-B497-2DDABF538C8A}" destId="{E210BB7A-FC11-4000-8095-BB9232455B0A}" srcOrd="0" destOrd="0" presId="urn:microsoft.com/office/officeart/2005/8/layout/hierarchy2#2"/>
    <dgm:cxn modelId="{82171124-BBC3-4C6A-B0AB-DD8C0BE5D992}" type="presParOf" srcId="{E67FC704-3309-4391-B497-2DDABF538C8A}" destId="{E73D21C9-A469-4EC1-944C-6C4528DE83A9}" srcOrd="1" destOrd="0" presId="urn:microsoft.com/office/officeart/2005/8/layout/hierarchy2#2"/>
    <dgm:cxn modelId="{3D389515-2D81-4F35-92EC-F8A429C8C7E4}" type="presParOf" srcId="{C787E37B-DF6A-4CDC-ABB7-EC58F40A9969}" destId="{C560C6DF-06EC-43B3-831C-ED9287945230}" srcOrd="4" destOrd="0" presId="urn:microsoft.com/office/officeart/2005/8/layout/hierarchy2#2"/>
    <dgm:cxn modelId="{71008343-81E8-45A9-9552-34B6B5BF8674}" type="presParOf" srcId="{C560C6DF-06EC-43B3-831C-ED9287945230}" destId="{98A3139B-DD7B-4ED3-BA0D-62D8685DFC9A}" srcOrd="0" destOrd="0" presId="urn:microsoft.com/office/officeart/2005/8/layout/hierarchy2#2"/>
    <dgm:cxn modelId="{CC46772C-4472-4595-8713-D6357DB4397D}" type="presParOf" srcId="{C787E37B-DF6A-4CDC-ABB7-EC58F40A9969}" destId="{4E8ED8CA-6B2A-46C4-9B95-387F9518B309}" srcOrd="5" destOrd="0" presId="urn:microsoft.com/office/officeart/2005/8/layout/hierarchy2#2"/>
    <dgm:cxn modelId="{8C80874D-3BCB-4988-9E8F-F69FD732CBAE}" type="presParOf" srcId="{4E8ED8CA-6B2A-46C4-9B95-387F9518B309}" destId="{83110ED2-DBF9-447F-A4CA-6C2C7CF4D2C9}" srcOrd="0" destOrd="0" presId="urn:microsoft.com/office/officeart/2005/8/layout/hierarchy2#2"/>
    <dgm:cxn modelId="{D26E384C-5C5B-4780-AF66-D84136ACCBD7}" type="presParOf" srcId="{4E8ED8CA-6B2A-46C4-9B95-387F9518B309}" destId="{A2A03738-65F3-4C6B-A4D4-6DBE48F91AC4}" srcOrd="1" destOrd="0" presId="urn:microsoft.com/office/officeart/2005/8/layout/hierarchy2#2"/>
    <dgm:cxn modelId="{B24181F2-9BB5-4F8F-B1A9-F1B44D099166}" type="presParOf" srcId="{C787E37B-DF6A-4CDC-ABB7-EC58F40A9969}" destId="{4748F530-B85D-4ECF-BA0F-634AAFAA1854}" srcOrd="6" destOrd="0" presId="urn:microsoft.com/office/officeart/2005/8/layout/hierarchy2#2"/>
    <dgm:cxn modelId="{20405E5D-9438-4102-8331-936DD0BD5163}" type="presParOf" srcId="{4748F530-B85D-4ECF-BA0F-634AAFAA1854}" destId="{4DDFF43C-76D4-40CC-9A09-D5277ACBDE93}" srcOrd="0" destOrd="0" presId="urn:microsoft.com/office/officeart/2005/8/layout/hierarchy2#2"/>
    <dgm:cxn modelId="{3DEFAC80-4782-477F-AEDA-29349FE817DA}" type="presParOf" srcId="{C787E37B-DF6A-4CDC-ABB7-EC58F40A9969}" destId="{678C9026-456C-450E-829C-25D1F95A8348}" srcOrd="7" destOrd="0" presId="urn:microsoft.com/office/officeart/2005/8/layout/hierarchy2#2"/>
    <dgm:cxn modelId="{1A007BA5-854B-4F50-A257-9CCCA3EDE7C9}" type="presParOf" srcId="{678C9026-456C-450E-829C-25D1F95A8348}" destId="{CA047473-28D4-47BD-A66F-56F7ED5435DA}" srcOrd="0" destOrd="0" presId="urn:microsoft.com/office/officeart/2005/8/layout/hierarchy2#2"/>
    <dgm:cxn modelId="{DA26B935-2196-4FE3-9A99-F828B5D0F050}" type="presParOf" srcId="{678C9026-456C-450E-829C-25D1F95A8348}" destId="{F1827F5D-7233-4B48-9A24-C649038E1BB6}" srcOrd="1" destOrd="0" presId="urn:microsoft.com/office/officeart/2005/8/layout/hierarchy2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 bwMode="white"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 bwMode="white"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 bwMode="white"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 bwMode="white">
        <a:xfrm rot="21171899">
          <a:off x="1109777" y="1375946"/>
          <a:ext cx="198424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306"/>
        <a:ext cx="99212" cy="99212"/>
      </dsp:txXfrm>
    </dsp:sp>
    <dsp:sp modelId="{E210BB7A-FC11-4000-8095-BB9232455B0A}">
      <dsp:nvSpPr>
        <dsp:cNvPr id="0" name=""/>
        <dsp:cNvSpPr/>
      </dsp:nvSpPr>
      <dsp:spPr bwMode="white">
        <a:xfrm>
          <a:off x="3086338" y="1093006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98913" y="1105581"/>
        <a:ext cx="1612911" cy="404203"/>
      </dsp:txXfrm>
    </dsp:sp>
    <dsp:sp modelId="{C560C6DF-06EC-43B3-831C-ED9287945230}">
      <dsp:nvSpPr>
        <dsp:cNvPr id="0" name=""/>
        <dsp:cNvSpPr/>
      </dsp:nvSpPr>
      <dsp:spPr bwMode="white"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 bwMode="white"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 bwMode="white"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 bwMode="white"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 bwMode="white"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 bwMode="white"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 bwMode="white"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 bwMode="white"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 bwMode="white"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 bwMode="white"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 bwMode="white"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 bwMode="white"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 bwMode="white"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#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6.jpe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3.png"/><Relationship Id="rId15" Type="http://schemas.microsoft.com/office/2007/relationships/hdphoto" Target="../media/hdphoto3.wdp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slide" Target="slide22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/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>
              <a:fillRect/>
            </a:stretch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>
              <a:fillRect/>
            </a:stretch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>
              <a:fillRect/>
            </a:stretch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>
              <a:fillRect/>
            </a:stretch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/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Open Sans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Anh Nhung</cp:lastModifiedBy>
  <cp:revision>50</cp:revision>
  <dcterms:created xsi:type="dcterms:W3CDTF">2023-11-15T07:43:00Z</dcterms:created>
  <dcterms:modified xsi:type="dcterms:W3CDTF">2024-03-02T06:39:39Z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3861B7AB402B4411A6F48E7103D18609_13</vt:lpwstr>
  </property>
  <property fmtid="{D5CDD505-2E9C-101B-9397-08002B2CF9AE}" pid="3" name="KSOProductBuildVer">
    <vt:lpwstr>1033-12.2.0.13489</vt:lpwstr>
  </property>
</Properties>
</file>