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68" r:id="rId4"/>
    <p:sldId id="331" r:id="rId5"/>
    <p:sldId id="310" r:id="rId7"/>
    <p:sldId id="320" r:id="rId8"/>
    <p:sldId id="319" r:id="rId9"/>
    <p:sldId id="322" r:id="rId10"/>
    <p:sldId id="321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0850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185" indent="0" algn="ctr">
              <a:buNone/>
              <a:defRPr sz="1580"/>
            </a:lvl4pPr>
            <a:lvl5pPr marL="1804035" indent="0" algn="ctr">
              <a:buNone/>
              <a:defRPr sz="1580"/>
            </a:lvl5pPr>
            <a:lvl6pPr marL="2255520" indent="0" algn="ctr">
              <a:buNone/>
              <a:defRPr sz="1580"/>
            </a:lvl6pPr>
            <a:lvl7pPr marL="2706370" indent="0" algn="ctr">
              <a:buNone/>
              <a:defRPr sz="1580"/>
            </a:lvl7pPr>
            <a:lvl8pPr marL="3157220" indent="0" algn="ctr">
              <a:buNone/>
              <a:defRPr sz="1580"/>
            </a:lvl8pPr>
            <a:lvl9pPr marL="360870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085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18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403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55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6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72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87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5"/>
            </a:lvl1pPr>
            <a:lvl2pPr>
              <a:defRPr sz="2760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5"/>
            </a:lvl1pPr>
            <a:lvl2pPr marL="450850" indent="0">
              <a:buNone/>
              <a:defRPr sz="2760"/>
            </a:lvl2pPr>
            <a:lvl3pPr marL="902335" indent="0">
              <a:buNone/>
              <a:defRPr sz="2370"/>
            </a:lvl3pPr>
            <a:lvl4pPr marL="1353185" indent="0">
              <a:buNone/>
              <a:defRPr sz="1975"/>
            </a:lvl4pPr>
            <a:lvl5pPr marL="1804035" indent="0">
              <a:buNone/>
              <a:defRPr sz="1975"/>
            </a:lvl5pPr>
            <a:lvl6pPr marL="2255520" indent="0">
              <a:buNone/>
              <a:defRPr sz="1975"/>
            </a:lvl6pPr>
            <a:lvl7pPr marL="2706370" indent="0">
              <a:buNone/>
              <a:defRPr sz="1975"/>
            </a:lvl7pPr>
            <a:lvl8pPr marL="3157220" indent="0">
              <a:buNone/>
              <a:defRPr sz="1975"/>
            </a:lvl8pPr>
            <a:lvl9pPr marL="360870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86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0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9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7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1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5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7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2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+mn-cs"/>
              </a:rPr>
              <a:t>SGK/ 92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95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7637" y="638609"/>
            <a:ext cx="2514600" cy="2969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11" y="685800"/>
            <a:ext cx="2028610" cy="2914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03" y="3423634"/>
            <a:ext cx="2861223" cy="2768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04" y="3600440"/>
            <a:ext cx="2861223" cy="2638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4890" y="19840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9" y="891871"/>
            <a:ext cx="587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881034"/>
            <a:ext cx="715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6544" y="330970"/>
            <a:ext cx="6858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6592" y="339205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81" y="1351390"/>
            <a:ext cx="6485038" cy="430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t="-1" r="90472" b="11900"/>
          <a:stretch>
            <a:fillRect/>
          </a:stretch>
        </p:blipFill>
        <p:spPr>
          <a:xfrm>
            <a:off x="1061297" y="664334"/>
            <a:ext cx="691303" cy="783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09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1776836"/>
            <a:ext cx="3757745" cy="2566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17183"/>
            <a:ext cx="3680764" cy="277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  <a:endParaRPr lang="en-US" sz="60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3600" y="1719753"/>
            <a:ext cx="6716800" cy="2720509"/>
            <a:chOff x="1213600" y="1673715"/>
            <a:chExt cx="6716800" cy="2720509"/>
          </a:xfrm>
        </p:grpSpPr>
        <p:sp>
          <p:nvSpPr>
            <p:cNvPr id="8" name="Rectangle 7"/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3955" y="2921490"/>
              <a:ext cx="5583555" cy="9721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318</Words>
  <Application>WPS Presentation</Application>
  <PresentationFormat>On-screen Show (4:3)</PresentationFormat>
  <Paragraphs>25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Georgia</vt:lpstr>
      <vt:lpstr>Times New Roman</vt:lpstr>
      <vt:lpstr>Arial Black</vt:lpstr>
      <vt:lpstr>Calibri</vt:lpstr>
      <vt:lpstr>Microsoft YaHei</vt:lpstr>
      <vt:lpstr>Arial Unicode MS</vt:lpstr>
      <vt:lpstr>Trebuchet MS</vt:lpstr>
      <vt:lpstr>Calibri Light</vt:lpstr>
      <vt:lpstr>Slipstream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Kiều Trang Nguyễn</cp:lastModifiedBy>
  <cp:revision>124</cp:revision>
  <dcterms:created xsi:type="dcterms:W3CDTF">2020-08-08T13:30:00Z</dcterms:created>
  <dcterms:modified xsi:type="dcterms:W3CDTF">2025-03-17T02:47:43Z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D7AA2BCB4F5146F7948EBEA361AD884E_12</vt:lpwstr>
  </property>
  <property fmtid="{D5CDD505-2E9C-101B-9397-08002B2CF9AE}" pid="3" name="KSOProductBuildVer">
    <vt:lpwstr>1033-12.2.0.20326</vt:lpwstr>
  </property>
</Properties>
</file>