
<file path=[Content_Types].xml><?xml version="1.0" encoding="utf-8"?>
<Types xmlns="http://schemas.openxmlformats.org/package/2006/content-types">
  <Default Extension="fntdata" ContentType="application/x-fontdata"/>
  <Default Extension="gif" ContentType="video/unknown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2"/>
  </p:notesMasterIdLst>
  <p:sldIdLst>
    <p:sldId id="256" r:id="rId5"/>
    <p:sldId id="267" r:id="rId6"/>
    <p:sldId id="279" r:id="rId7"/>
    <p:sldId id="268" r:id="rId8"/>
    <p:sldId id="288" r:id="rId9"/>
    <p:sldId id="280" r:id="rId10"/>
    <p:sldId id="281" r:id="rId11"/>
  </p:sldIdLst>
  <p:sldSz cx="9144000" cy="5143500" type="screen16x9"/>
  <p:notesSz cx="6858000" cy="9144000"/>
  <p:embeddedFontLst>
    <p:embeddedFont>
      <p:font typeface="DFPOP1-W9" panose="020B0604020202020204" charset="-128"/>
      <p:regular r:id="rId13"/>
    </p:embeddedFont>
    <p:embeddedFont>
      <p:font typeface="Arial-Rounded" panose="020B0500000000000000" charset="0"/>
      <p:regular r:id="rId14"/>
    </p:embeddedFont>
    <p:embeddedFont>
      <p:font typeface="HL Hoctro" panose="020B0604020202020204" charset="0"/>
      <p:regular r:id="rId15"/>
    </p:embeddedFont>
    <p:embeddedFont>
      <p:font typeface="HP001 4 hàng" panose="020B0604020202020204" charset="0"/>
      <p:regular r:id="rId16"/>
      <p:bold r:id="rId17"/>
    </p:embeddedFont>
  </p:embeddedFontLst>
  <p:custDataLst>
    <p:tags r:id="rId1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8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3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49807"/>
            <a:ext cx="4928076" cy="720628"/>
            <a:chOff x="2281392" y="2694234"/>
            <a:chExt cx="4928076" cy="72062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 KHÔNG MAY BỊ LẠC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32368" y="26942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 KHÔNG MAY BỊ LẠC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36667" y="27154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 KHÔNG MAY BỊ LẠC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810662"/>
            <a:ext cx="1628781" cy="938719"/>
            <a:chOff x="3295926" y="1799676"/>
            <a:chExt cx="1628781" cy="9387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0367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3750" y="17996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97654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168411" y="1706186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25954" y="19823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0575" y="21583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cổng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83104" y="21347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488"/>
          <p:cNvPicPr/>
          <p:nvPr/>
        </p:nvPicPr>
        <p:blipFill rotWithShape="1">
          <a:blip r:embed="rId2"/>
          <a:srcRect t="69997" b="3807"/>
          <a:stretch/>
        </p:blipFill>
        <p:spPr bwMode="auto">
          <a:xfrm>
            <a:off x="781050" y="1447801"/>
            <a:ext cx="7639050" cy="2609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29599" y="-16431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u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637" y="731520"/>
            <a:ext cx="7324725" cy="4175860"/>
          </a:xfrm>
          <a:prstGeom prst="rect">
            <a:avLst/>
          </a:prstGeom>
        </p:spPr>
      </p:pic>
      <p:pic>
        <p:nvPicPr>
          <p:cNvPr id="5" name="chu U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4484" y="0"/>
            <a:ext cx="5149516" cy="51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62685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ư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35" y="597220"/>
            <a:ext cx="8032231" cy="4475294"/>
          </a:xfrm>
          <a:prstGeom prst="rect">
            <a:avLst/>
          </a:prstGeom>
        </p:spPr>
      </p:pic>
      <p:pic>
        <p:nvPicPr>
          <p:cNvPr id="3" name="chu U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491342"/>
            <a:ext cx="4389120" cy="44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968581" y="177342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968581" y="1797812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143</Words>
  <Application>Microsoft Office PowerPoint</Application>
  <PresentationFormat>On-screen Show (16:9)</PresentationFormat>
  <Paragraphs>26</Paragraphs>
  <Slides>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Arial-Rounded</vt:lpstr>
      <vt:lpstr>HP001 4 hàng</vt:lpstr>
      <vt:lpstr>Times New Roman</vt:lpstr>
      <vt:lpstr>Arial</vt:lpstr>
      <vt:lpstr>HL Hoctro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58</cp:revision>
  <dcterms:created xsi:type="dcterms:W3CDTF">2020-08-13T09:19:08Z</dcterms:created>
  <dcterms:modified xsi:type="dcterms:W3CDTF">2025-03-17T10:54:52Z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