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71" r:id="rId6"/>
    <p:sldId id="284" r:id="rId7"/>
    <p:sldId id="285" r:id="rId8"/>
    <p:sldId id="272" r:id="rId9"/>
    <p:sldId id="286" r:id="rId10"/>
    <p:sldId id="273" r:id="rId11"/>
    <p:sldId id="287" r:id="rId12"/>
    <p:sldId id="290" r:id="rId13"/>
    <p:sldId id="274" r:id="rId14"/>
  </p:sldIdLst>
  <p:sldSz cx="9144000" cy="5143500" type="screen16x9"/>
  <p:notesSz cx="6858000" cy="9144000"/>
  <p:embeddedFontLst>
    <p:embeddedFont>
      <p:font typeface="DFPOP1-W9" panose="020B0604020202020204" charset="-128"/>
      <p:regular r:id="rId16"/>
    </p:embeddedFont>
    <p:embeddedFont>
      <p:font typeface="Arial-Rounded" panose="020B0500000000000000" charset="0"/>
      <p:regular r:id="rId17"/>
    </p:embeddedFont>
  </p:embeddedFontLst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9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C4D836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3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5" y="2749807"/>
            <a:ext cx="4928076" cy="720628"/>
            <a:chOff x="2281392" y="2694234"/>
            <a:chExt cx="4928076" cy="72062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NẾU KHÔNG MAY BỊ LẠC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32368" y="269423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NẾU KHÔNG MAY BỊ LẠC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36667" y="271548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NẾU KHÔNG MAY BỊ LẠC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810662"/>
            <a:ext cx="1628781" cy="938719"/>
            <a:chOff x="3295926" y="1799676"/>
            <a:chExt cx="1628781" cy="9387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4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03678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4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3750" y="179967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4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976549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168411" y="1706186"/>
            <a:ext cx="4689277" cy="126466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57338"/>
            <a:ext cx="7732713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2845538" y="2207636"/>
            <a:ext cx="507262" cy="3156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4760062" y="2208922"/>
            <a:ext cx="1316887" cy="3282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3305174" y="2571750"/>
            <a:ext cx="657225" cy="33337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–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F504A1A-8443-494E-BC4E-32D77EFC1CE9}"/>
              </a:ext>
            </a:extLst>
          </p:cNvPr>
          <p:cNvSpPr/>
          <p:nvPr/>
        </p:nvSpPr>
        <p:spPr>
          <a:xfrm>
            <a:off x="1753160" y="1916223"/>
            <a:ext cx="228544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		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8">
            <a:extLst>
              <a:ext uri="{FF2B5EF4-FFF2-40B4-BE49-F238E27FC236}">
                <a16:creationId xmlns:a16="http://schemas.microsoft.com/office/drawing/2014/main" id="{BF504A1A-8443-494E-BC4E-32D77EFC1CE9}"/>
              </a:ext>
            </a:extLst>
          </p:cNvPr>
          <p:cNvSpPr/>
          <p:nvPr/>
        </p:nvSpPr>
        <p:spPr>
          <a:xfrm>
            <a:off x="4982135" y="1916222"/>
            <a:ext cx="228544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		</a:t>
            </a:r>
            <a:r>
              <a:rPr lang="en-US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08540" y="262090"/>
            <a:ext cx="81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305712" y="1584150"/>
            <a:ext cx="8743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thỏ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</a:t>
            </a:r>
            <a:r>
              <a:rPr lang="en-US" altLang="zh-CN" sz="32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thỏ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nhé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0"/>
            <a:ext cx="7210425" cy="484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276474" y="1595437"/>
            <a:ext cx="85725" cy="1333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33836" y="1604962"/>
            <a:ext cx="85725" cy="1333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86449" y="1614487"/>
            <a:ext cx="85725" cy="1333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72274" y="1595437"/>
            <a:ext cx="85725" cy="1333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5999" y="2695575"/>
            <a:ext cx="85725" cy="1333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19561" y="2686050"/>
            <a:ext cx="85725" cy="1333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91149" y="2733675"/>
            <a:ext cx="85725" cy="1333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62749" y="2743200"/>
            <a:ext cx="85725" cy="1333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033585" y="1428749"/>
            <a:ext cx="1304925" cy="4476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A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-Rounded" charset="0"/>
                <a:ea typeface="Arial-Rounded" charset="0"/>
                <a:cs typeface="Arial-Rounded" charset="0"/>
              </a:rPr>
              <a:t>gi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ảng</a:t>
            </a:r>
            <a:r>
              <a:rPr lang="en-US" sz="2000" dirty="0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bài</a:t>
            </a:r>
            <a:endParaRPr lang="en-US" sz="2000" dirty="0">
              <a:solidFill>
                <a:schemeClr val="tx1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4749" y="1428749"/>
            <a:ext cx="1304925" cy="4476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A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-Rounded" charset="0"/>
                <a:ea typeface="Arial-Rounded" charset="0"/>
                <a:cs typeface="Arial-Rounded" charset="0"/>
              </a:rPr>
              <a:t>gi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ày</a:t>
            </a:r>
            <a:r>
              <a:rPr lang="en-US" sz="2000" dirty="0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dép</a:t>
            </a:r>
            <a:endParaRPr lang="en-US" sz="2000" dirty="0">
              <a:solidFill>
                <a:schemeClr val="tx1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8724" y="1428749"/>
            <a:ext cx="1304925" cy="4476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A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canh</a:t>
            </a:r>
            <a:r>
              <a:rPr lang="en-US" sz="2000" dirty="0">
                <a:solidFill>
                  <a:srgbClr val="FF0000"/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charset="0"/>
                <a:ea typeface="Arial-Rounded" charset="0"/>
                <a:cs typeface="Arial-Rounded" charset="0"/>
              </a:rPr>
              <a:t>gi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ữ</a:t>
            </a:r>
            <a:endParaRPr lang="en-US" sz="2000" dirty="0">
              <a:solidFill>
                <a:schemeClr val="tx1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57948" y="1428749"/>
            <a:ext cx="1304925" cy="4476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A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dẻo</a:t>
            </a:r>
            <a:r>
              <a:rPr lang="en-US" sz="2000" dirty="0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dai</a:t>
            </a:r>
            <a:endParaRPr lang="en-US" sz="2000" dirty="0">
              <a:solidFill>
                <a:schemeClr val="tx1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48422" y="2595562"/>
            <a:ext cx="1304925" cy="4476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A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-Rounded" charset="0"/>
                <a:ea typeface="Arial-Rounded" charset="0"/>
                <a:cs typeface="Arial-Rounded" charset="0"/>
              </a:rPr>
              <a:t>gi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a</a:t>
            </a:r>
            <a:r>
              <a:rPr lang="en-US" sz="2000" dirty="0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đình</a:t>
            </a:r>
            <a:endParaRPr lang="en-US" sz="2000" dirty="0">
              <a:solidFill>
                <a:schemeClr val="tx1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53023" y="2595562"/>
            <a:ext cx="1304925" cy="4476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A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-Rounded" charset="0"/>
                <a:ea typeface="Arial-Rounded" charset="0"/>
                <a:cs typeface="Arial-Rounded" charset="0"/>
              </a:rPr>
              <a:t>gi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ọt</a:t>
            </a:r>
            <a:r>
              <a:rPr lang="en-US" sz="2000" dirty="0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nước</a:t>
            </a:r>
            <a:endParaRPr lang="en-US" sz="2000" dirty="0">
              <a:solidFill>
                <a:schemeClr val="tx1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14749" y="2524125"/>
            <a:ext cx="1304925" cy="4476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A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dữ</a:t>
            </a:r>
            <a:r>
              <a:rPr lang="en-US" sz="2000" dirty="0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tợn</a:t>
            </a:r>
            <a:endParaRPr lang="en-US" sz="2000" dirty="0">
              <a:solidFill>
                <a:schemeClr val="tx1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43099" y="2528887"/>
            <a:ext cx="1304925" cy="4476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A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Rau </a:t>
            </a:r>
            <a:r>
              <a:rPr lang="en-US" sz="2000" dirty="0" err="1">
                <a:solidFill>
                  <a:schemeClr val="tx1"/>
                </a:solidFill>
                <a:latin typeface="Arial-Rounded" charset="0"/>
                <a:ea typeface="Arial-Rounded" charset="0"/>
                <a:cs typeface="Arial-Rounded" charset="0"/>
              </a:rPr>
              <a:t>cải</a:t>
            </a:r>
            <a:endParaRPr lang="en-US" sz="2000" dirty="0">
              <a:solidFill>
                <a:schemeClr val="tx1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1" grpId="0" animBg="1"/>
      <p:bldP spid="10" grpId="0" animBg="1"/>
      <p:bldP spid="9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161</Words>
  <Application>Microsoft Office PowerPoint</Application>
  <PresentationFormat>On-screen Show (16:9)</PresentationFormat>
  <Paragraphs>36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Arial-Rounded</vt:lpstr>
      <vt:lpstr>Times New Roman</vt:lpstr>
      <vt:lpstr>Arial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58</cp:revision>
  <dcterms:created xsi:type="dcterms:W3CDTF">2020-08-13T09:19:08Z</dcterms:created>
  <dcterms:modified xsi:type="dcterms:W3CDTF">2025-03-17T13:49:05Z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