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0"/>
  </p:notesMasterIdLst>
  <p:sldIdLst>
    <p:sldId id="414" r:id="rId4"/>
    <p:sldId id="347" r:id="rId5"/>
    <p:sldId id="259" r:id="rId6"/>
    <p:sldId id="262" r:id="rId7"/>
    <p:sldId id="261" r:id="rId8"/>
    <p:sldId id="263" r:id="rId9"/>
    <p:sldId id="264" r:id="rId10"/>
    <p:sldId id="415" r:id="rId11"/>
    <p:sldId id="258" r:id="rId12"/>
    <p:sldId id="267" r:id="rId13"/>
    <p:sldId id="416" r:id="rId14"/>
    <p:sldId id="268" r:id="rId15"/>
    <p:sldId id="269" r:id="rId16"/>
    <p:sldId id="266" r:id="rId17"/>
    <p:sldId id="402"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82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0586E-F871-484A-9390-A77E53537EFA}"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1C655-7420-4CF4-B61A-49F478F353EA}" type="slidenum">
              <a:rPr lang="en-US" smtClean="0"/>
              <a:t>‹#›</a:t>
            </a:fld>
            <a:endParaRPr lang="en-US"/>
          </a:p>
        </p:txBody>
      </p:sp>
    </p:spTree>
    <p:extLst>
      <p:ext uri="{BB962C8B-B14F-4D97-AF65-F5344CB8AC3E}">
        <p14:creationId xmlns:p14="http://schemas.microsoft.com/office/powerpoint/2010/main" val="205825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cho </a:t>
            </a:r>
            <a:r>
              <a:rPr lang="en-US" dirty="0" err="1"/>
              <a:t>hs</a:t>
            </a:r>
            <a:r>
              <a:rPr lang="en-US" dirty="0"/>
              <a:t> chọn</a:t>
            </a:r>
            <a:r>
              <a:rPr lang="en-US" baseline="0" dirty="0"/>
              <a:t> từ. HS chọn vào từ nào thì GV nhấp vào từ đó. Nhấp đúng từ “hoảng hốt” thì nó sẽ di chuyển về chỗ trống. Sau đó enter là câu mẫu viết vở sẽ xuất hiện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12</a:t>
            </a:fld>
            <a:endParaRPr lang="en-US"/>
          </a:p>
        </p:txBody>
      </p:sp>
    </p:spTree>
    <p:extLst>
      <p:ext uri="{BB962C8B-B14F-4D97-AF65-F5344CB8AC3E}">
        <p14:creationId xmlns:p14="http://schemas.microsoft.com/office/powerpoint/2010/main" val="196916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linh động</a:t>
            </a:r>
            <a:r>
              <a:rPr lang="en-US" baseline="0" dirty="0"/>
              <a:t> tổ chức HĐ</a:t>
            </a:r>
            <a:endParaRPr lang="en-US" dirty="0"/>
          </a:p>
        </p:txBody>
      </p:sp>
      <p:sp>
        <p:nvSpPr>
          <p:cNvPr id="4" name="Slide Number Placeholder 3"/>
          <p:cNvSpPr>
            <a:spLocks noGrp="1"/>
          </p:cNvSpPr>
          <p:nvPr>
            <p:ph type="sldNum" sz="quarter" idx="10"/>
          </p:nvPr>
        </p:nvSpPr>
        <p:spPr/>
        <p:txBody>
          <a:bodyPr/>
          <a:lstStyle/>
          <a:p>
            <a:fld id="{BB01C655-7420-4CF4-B61A-49F478F353EA}" type="slidenum">
              <a:rPr lang="en-US" smtClean="0"/>
              <a:t>13</a:t>
            </a:fld>
            <a:endParaRPr lang="en-US"/>
          </a:p>
        </p:txBody>
      </p:sp>
    </p:spTree>
    <p:extLst>
      <p:ext uri="{BB962C8B-B14F-4D97-AF65-F5344CB8AC3E}">
        <p14:creationId xmlns:p14="http://schemas.microsoft.com/office/powerpoint/2010/main" val="1898647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04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01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52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902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1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1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032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238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240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4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09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2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539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1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995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4"/>
            <a:ext cx="9144000" cy="2387865"/>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524000" y="3602303"/>
            <a:ext cx="9144000" cy="1654968"/>
          </a:xfrm>
        </p:spPr>
        <p:txBody>
          <a:bodyPr/>
          <a:lstStyle>
            <a:lvl1pPr marL="0" indent="0" algn="ctr">
              <a:buNone/>
              <a:defRPr sz="2000"/>
            </a:lvl1pPr>
            <a:lvl2pPr marL="380976" indent="0" algn="ctr">
              <a:buNone/>
              <a:defRPr sz="1667"/>
            </a:lvl2pPr>
            <a:lvl3pPr marL="761952" indent="0" algn="ctr">
              <a:buNone/>
              <a:defRPr sz="1500"/>
            </a:lvl3pPr>
            <a:lvl4pPr marL="1142926" indent="0" algn="ctr">
              <a:buNone/>
              <a:defRPr sz="1333"/>
            </a:lvl4pPr>
            <a:lvl5pPr marL="1523901" indent="0" algn="ctr">
              <a:buNone/>
              <a:defRPr sz="1333"/>
            </a:lvl5pPr>
            <a:lvl6pPr marL="1904876" indent="0" algn="ctr">
              <a:buNone/>
              <a:defRPr sz="1333"/>
            </a:lvl6pPr>
            <a:lvl7pPr marL="2285852" indent="0" algn="ctr">
              <a:buNone/>
              <a:defRPr sz="1333"/>
            </a:lvl7pPr>
            <a:lvl8pPr marL="2666827" indent="0" algn="ctr">
              <a:buNone/>
              <a:defRPr sz="1333"/>
            </a:lvl8pPr>
            <a:lvl9pPr marL="3047802" indent="0" algn="ctr">
              <a:buNone/>
              <a:defRPr sz="1333"/>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ADAFF2-94D0-42A9-B673-085DF60F12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085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E83DE8-D61B-4725-9D84-115EDC3A07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729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6" y="1709209"/>
            <a:ext cx="10515864" cy="2853532"/>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832116" y="4589199"/>
            <a:ext cx="10515864" cy="1500188"/>
          </a:xfrm>
        </p:spPr>
        <p:txBody>
          <a:bodyPr/>
          <a:lstStyle>
            <a:lvl1pPr marL="0" indent="0">
              <a:buNone/>
              <a:defRPr sz="2000"/>
            </a:lvl1pPr>
            <a:lvl2pPr marL="380976" indent="0">
              <a:buNone/>
              <a:defRPr sz="1667"/>
            </a:lvl2pPr>
            <a:lvl3pPr marL="761952" indent="0">
              <a:buNone/>
              <a:defRPr sz="1500"/>
            </a:lvl3pPr>
            <a:lvl4pPr marL="1142926" indent="0">
              <a:buNone/>
              <a:defRPr sz="1333"/>
            </a:lvl4pPr>
            <a:lvl5pPr marL="1523901" indent="0">
              <a:buNone/>
              <a:defRPr sz="1333"/>
            </a:lvl5pPr>
            <a:lvl6pPr marL="1904876" indent="0">
              <a:buNone/>
              <a:defRPr sz="1333"/>
            </a:lvl6pPr>
            <a:lvl7pPr marL="2285852" indent="0">
              <a:buNone/>
              <a:defRPr sz="1333"/>
            </a:lvl7pPr>
            <a:lvl8pPr marL="2666827" indent="0">
              <a:buNone/>
              <a:defRPr sz="1333"/>
            </a:lvl8pPr>
            <a:lvl9pPr marL="3047802" indent="0">
              <a:buNone/>
              <a:defRPr sz="1333"/>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532B48-CE06-4A48-AE26-5E1A3322B6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345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865" y="1600729"/>
            <a:ext cx="5422635" cy="452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9501" y="1600729"/>
            <a:ext cx="5422636" cy="4525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8CE947-CFA1-4741-B083-BAFBAABC4B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0241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365125"/>
            <a:ext cx="10515864" cy="1325563"/>
          </a:xfrm>
        </p:spPr>
        <p:txBody>
          <a:bodyPr/>
          <a:lstStyle/>
          <a:p>
            <a:r>
              <a:rPr lang="en-US"/>
              <a:t>Click to edit Master title style</a:t>
            </a:r>
          </a:p>
        </p:txBody>
      </p:sp>
      <p:sp>
        <p:nvSpPr>
          <p:cNvPr id="3" name="Text Placeholder 2"/>
          <p:cNvSpPr>
            <a:spLocks noGrp="1"/>
          </p:cNvSpPr>
          <p:nvPr>
            <p:ph type="body" idx="1"/>
          </p:nvPr>
        </p:nvSpPr>
        <p:spPr>
          <a:xfrm>
            <a:off x="840053" y="1681429"/>
            <a:ext cx="5158052"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a:t>Click to edit Master text styles</a:t>
            </a:r>
          </a:p>
        </p:txBody>
      </p:sp>
      <p:sp>
        <p:nvSpPr>
          <p:cNvPr id="4" name="Content Placeholder 3"/>
          <p:cNvSpPr>
            <a:spLocks noGrp="1"/>
          </p:cNvSpPr>
          <p:nvPr>
            <p:ph sz="half" idx="2"/>
          </p:nvPr>
        </p:nvSpPr>
        <p:spPr>
          <a:xfrm>
            <a:off x="840053" y="2505605"/>
            <a:ext cx="5158052"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730" y="1681429"/>
            <a:ext cx="5183188" cy="824177"/>
          </a:xfrm>
        </p:spPr>
        <p:txBody>
          <a:bodyPr anchor="b"/>
          <a:lstStyle>
            <a:lvl1pPr marL="0" indent="0">
              <a:buNone/>
              <a:defRPr sz="2000" b="1"/>
            </a:lvl1pPr>
            <a:lvl2pPr marL="380976" indent="0">
              <a:buNone/>
              <a:defRPr sz="1667" b="1"/>
            </a:lvl2pPr>
            <a:lvl3pPr marL="761952" indent="0">
              <a:buNone/>
              <a:defRPr sz="1500" b="1"/>
            </a:lvl3pPr>
            <a:lvl4pPr marL="1142926" indent="0">
              <a:buNone/>
              <a:defRPr sz="1333" b="1"/>
            </a:lvl4pPr>
            <a:lvl5pPr marL="1523901" indent="0">
              <a:buNone/>
              <a:defRPr sz="1333" b="1"/>
            </a:lvl5pPr>
            <a:lvl6pPr marL="1904876" indent="0">
              <a:buNone/>
              <a:defRPr sz="1333" b="1"/>
            </a:lvl6pPr>
            <a:lvl7pPr marL="2285852" indent="0">
              <a:buNone/>
              <a:defRPr sz="1333" b="1"/>
            </a:lvl7pPr>
            <a:lvl8pPr marL="2666827" indent="0">
              <a:buNone/>
              <a:defRPr sz="1333" b="1"/>
            </a:lvl8pPr>
            <a:lvl9pPr marL="3047802" indent="0">
              <a:buNone/>
              <a:defRPr sz="1333" b="1"/>
            </a:lvl9pPr>
          </a:lstStyle>
          <a:p>
            <a:pPr lvl="0"/>
            <a:r>
              <a:rPr lang="en-US"/>
              <a:t>Click to edit Master text styles</a:t>
            </a:r>
          </a:p>
        </p:txBody>
      </p:sp>
      <p:sp>
        <p:nvSpPr>
          <p:cNvPr id="6" name="Content Placeholder 5"/>
          <p:cNvSpPr>
            <a:spLocks noGrp="1"/>
          </p:cNvSpPr>
          <p:nvPr>
            <p:ph sz="quarter" idx="4"/>
          </p:nvPr>
        </p:nvSpPr>
        <p:spPr>
          <a:xfrm>
            <a:off x="6172730" y="2505605"/>
            <a:ext cx="5183188"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289D2E1-88CD-4C4F-8B3B-F8FD00D768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026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F150AD-55E8-4533-8C21-AFF233EA61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6759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3C5B0A-231A-4A2A-BC41-4885CFAA6A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167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151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5183189" y="986897"/>
            <a:ext cx="6172729"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D585A4-8A61-456B-940A-5A18A36794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75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730"/>
            <a:ext cx="3931708" cy="1599407"/>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5183189" y="986897"/>
            <a:ext cx="6172729" cy="4873625"/>
          </a:xfrm>
        </p:spPr>
        <p:txBody>
          <a:bodyPr/>
          <a:lstStyle>
            <a:lvl1pPr marL="0" indent="0">
              <a:buNone/>
              <a:defRPr sz="2667"/>
            </a:lvl1pPr>
            <a:lvl2pPr marL="380976" indent="0">
              <a:buNone/>
              <a:defRPr sz="2333"/>
            </a:lvl2pPr>
            <a:lvl3pPr marL="761952" indent="0">
              <a:buNone/>
              <a:defRPr sz="2000"/>
            </a:lvl3pPr>
            <a:lvl4pPr marL="1142926" indent="0">
              <a:buNone/>
              <a:defRPr sz="1667"/>
            </a:lvl4pPr>
            <a:lvl5pPr marL="1523901" indent="0">
              <a:buNone/>
              <a:defRPr sz="1667"/>
            </a:lvl5pPr>
            <a:lvl6pPr marL="1904876" indent="0">
              <a:buNone/>
              <a:defRPr sz="1667"/>
            </a:lvl6pPr>
            <a:lvl7pPr marL="2285852" indent="0">
              <a:buNone/>
              <a:defRPr sz="1667"/>
            </a:lvl7pPr>
            <a:lvl8pPr marL="2666827" indent="0">
              <a:buNone/>
              <a:defRPr sz="1667"/>
            </a:lvl8pPr>
            <a:lvl9pPr marL="3047802" indent="0">
              <a:buNone/>
              <a:defRPr sz="1667"/>
            </a:lvl9pPr>
          </a:lstStyle>
          <a:p>
            <a:endParaRPr lang="en-US"/>
          </a:p>
        </p:txBody>
      </p:sp>
      <p:sp>
        <p:nvSpPr>
          <p:cNvPr id="4" name="Text Placeholder 3"/>
          <p:cNvSpPr>
            <a:spLocks noGrp="1"/>
          </p:cNvSpPr>
          <p:nvPr>
            <p:ph type="body" sz="half" idx="2"/>
          </p:nvPr>
        </p:nvSpPr>
        <p:spPr>
          <a:xfrm>
            <a:off x="840054" y="2057137"/>
            <a:ext cx="3931708" cy="3811323"/>
          </a:xfrm>
        </p:spPr>
        <p:txBody>
          <a:bodyPr/>
          <a:lstStyle>
            <a:lvl1pPr marL="0" indent="0">
              <a:buNone/>
              <a:defRPr sz="1333"/>
            </a:lvl1pPr>
            <a:lvl2pPr marL="380976" indent="0">
              <a:buNone/>
              <a:defRPr sz="1167"/>
            </a:lvl2pPr>
            <a:lvl3pPr marL="761952" indent="0">
              <a:buNone/>
              <a:defRPr sz="1000"/>
            </a:lvl3pPr>
            <a:lvl4pPr marL="1142926" indent="0">
              <a:buNone/>
              <a:defRPr sz="833"/>
            </a:lvl4pPr>
            <a:lvl5pPr marL="1523901" indent="0">
              <a:buNone/>
              <a:defRPr sz="833"/>
            </a:lvl5pPr>
            <a:lvl6pPr marL="1904876" indent="0">
              <a:buNone/>
              <a:defRPr sz="833"/>
            </a:lvl6pPr>
            <a:lvl7pPr marL="2285852" indent="0">
              <a:buNone/>
              <a:defRPr sz="833"/>
            </a:lvl7pPr>
            <a:lvl8pPr marL="2666827" indent="0">
              <a:buNone/>
              <a:defRPr sz="833"/>
            </a:lvl8pPr>
            <a:lvl9pPr marL="3047802"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100B6-8DD4-45E3-8152-B27994FBE1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872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92CA14-4E9F-48E1-B75E-9783DD64AD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428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730" y="275168"/>
            <a:ext cx="2742407" cy="58512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65" y="275168"/>
            <a:ext cx="8102864" cy="5851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114499-C411-4738-AFEF-BA29889807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08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866" y="275168"/>
            <a:ext cx="10972271" cy="5851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866" y="6245489"/>
            <a:ext cx="2844271" cy="476251"/>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866" y="6245489"/>
            <a:ext cx="3860271" cy="476251"/>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866" y="6245489"/>
            <a:ext cx="2844271" cy="476251"/>
          </a:xfrm>
        </p:spPr>
        <p:txBody>
          <a:bodyPr/>
          <a:lstStyle>
            <a:lvl1pPr>
              <a:defRPr/>
            </a:lvl1pPr>
          </a:lstStyle>
          <a:p>
            <a:fld id="{CDDD3739-EB78-4A19-BC9A-97616BE86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897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41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46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01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2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45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5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778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769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866" y="275167"/>
            <a:ext cx="109722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866" y="1600729"/>
            <a:ext cx="10972271" cy="452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defTabSz="1088690">
              <a:defRPr sz="1667">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866" y="6245489"/>
            <a:ext cx="3860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ctr" defTabSz="1088690">
              <a:defRPr sz="1667">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866" y="6245489"/>
            <a:ext cx="284427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0622" tIns="65311" rIns="130622" bIns="65311" numCol="1" anchor="t" anchorCtr="0" compatLnSpc="1">
            <a:prstTxWarp prst="textNoShape">
              <a:avLst/>
            </a:prstTxWarp>
          </a:bodyPr>
          <a:lstStyle>
            <a:lvl1pPr algn="r" defTabSz="1088690">
              <a:defRPr sz="1667">
                <a:latin typeface="+mn-lt"/>
              </a:defRPr>
            </a:lvl1pPr>
          </a:lstStyle>
          <a:p>
            <a:pPr fontAlgn="base">
              <a:spcBef>
                <a:spcPct val="0"/>
              </a:spcBef>
              <a:spcAft>
                <a:spcPct val="0"/>
              </a:spcAft>
            </a:pPr>
            <a:fld id="{992630D5-18F2-4605-B20A-FE990BBF8E9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25230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088690" rtl="0" fontAlgn="base">
        <a:spcBef>
          <a:spcPct val="0"/>
        </a:spcBef>
        <a:spcAft>
          <a:spcPct val="0"/>
        </a:spcAft>
        <a:defRPr sz="5251" kern="1200">
          <a:solidFill>
            <a:schemeClr val="tx2"/>
          </a:solidFill>
          <a:latin typeface="+mj-lt"/>
          <a:ea typeface="+mj-ea"/>
          <a:cs typeface="+mj-cs"/>
        </a:defRPr>
      </a:lvl1pPr>
      <a:lvl2pPr algn="ctr" defTabSz="1088690" rtl="0" fontAlgn="base">
        <a:spcBef>
          <a:spcPct val="0"/>
        </a:spcBef>
        <a:spcAft>
          <a:spcPct val="0"/>
        </a:spcAft>
        <a:defRPr sz="5251">
          <a:solidFill>
            <a:schemeClr val="tx2"/>
          </a:solidFill>
          <a:latin typeface="Arial" panose="020B0604020202020204" pitchFamily="34" charset="0"/>
        </a:defRPr>
      </a:lvl2pPr>
      <a:lvl3pPr algn="ctr" defTabSz="1088690" rtl="0" fontAlgn="base">
        <a:spcBef>
          <a:spcPct val="0"/>
        </a:spcBef>
        <a:spcAft>
          <a:spcPct val="0"/>
        </a:spcAft>
        <a:defRPr sz="5251">
          <a:solidFill>
            <a:schemeClr val="tx2"/>
          </a:solidFill>
          <a:latin typeface="Arial" panose="020B0604020202020204" pitchFamily="34" charset="0"/>
        </a:defRPr>
      </a:lvl3pPr>
      <a:lvl4pPr algn="ctr" defTabSz="1088690" rtl="0" fontAlgn="base">
        <a:spcBef>
          <a:spcPct val="0"/>
        </a:spcBef>
        <a:spcAft>
          <a:spcPct val="0"/>
        </a:spcAft>
        <a:defRPr sz="5251">
          <a:solidFill>
            <a:schemeClr val="tx2"/>
          </a:solidFill>
          <a:latin typeface="Arial" panose="020B0604020202020204" pitchFamily="34" charset="0"/>
        </a:defRPr>
      </a:lvl4pPr>
      <a:lvl5pPr algn="ctr" defTabSz="1088690" rtl="0" fontAlgn="base">
        <a:spcBef>
          <a:spcPct val="0"/>
        </a:spcBef>
        <a:spcAft>
          <a:spcPct val="0"/>
        </a:spcAft>
        <a:defRPr sz="5251">
          <a:solidFill>
            <a:schemeClr val="tx2"/>
          </a:solidFill>
          <a:latin typeface="Arial" panose="020B0604020202020204" pitchFamily="34" charset="0"/>
        </a:defRPr>
      </a:lvl5pPr>
      <a:lvl6pPr marL="380976" algn="ctr" defTabSz="1088690" rtl="0" fontAlgn="base">
        <a:spcBef>
          <a:spcPct val="0"/>
        </a:spcBef>
        <a:spcAft>
          <a:spcPct val="0"/>
        </a:spcAft>
        <a:defRPr sz="5251">
          <a:solidFill>
            <a:schemeClr val="tx2"/>
          </a:solidFill>
          <a:latin typeface="Arial" panose="020B0604020202020204" pitchFamily="34" charset="0"/>
        </a:defRPr>
      </a:lvl6pPr>
      <a:lvl7pPr marL="761952" algn="ctr" defTabSz="1088690" rtl="0" fontAlgn="base">
        <a:spcBef>
          <a:spcPct val="0"/>
        </a:spcBef>
        <a:spcAft>
          <a:spcPct val="0"/>
        </a:spcAft>
        <a:defRPr sz="5251">
          <a:solidFill>
            <a:schemeClr val="tx2"/>
          </a:solidFill>
          <a:latin typeface="Arial" panose="020B0604020202020204" pitchFamily="34" charset="0"/>
        </a:defRPr>
      </a:lvl7pPr>
      <a:lvl8pPr marL="1142926" algn="ctr" defTabSz="1088690" rtl="0" fontAlgn="base">
        <a:spcBef>
          <a:spcPct val="0"/>
        </a:spcBef>
        <a:spcAft>
          <a:spcPct val="0"/>
        </a:spcAft>
        <a:defRPr sz="5251">
          <a:solidFill>
            <a:schemeClr val="tx2"/>
          </a:solidFill>
          <a:latin typeface="Arial" panose="020B0604020202020204" pitchFamily="34" charset="0"/>
        </a:defRPr>
      </a:lvl8pPr>
      <a:lvl9pPr marL="1523901" algn="ctr" defTabSz="1088690" rtl="0" fontAlgn="base">
        <a:spcBef>
          <a:spcPct val="0"/>
        </a:spcBef>
        <a:spcAft>
          <a:spcPct val="0"/>
        </a:spcAft>
        <a:defRPr sz="5251">
          <a:solidFill>
            <a:schemeClr val="tx2"/>
          </a:solidFill>
          <a:latin typeface="Arial" panose="020B0604020202020204" pitchFamily="34" charset="0"/>
        </a:defRPr>
      </a:lvl9pPr>
    </p:titleStyle>
    <p:bodyStyle>
      <a:lvl1pPr marL="408755" indent="-408755" algn="l" defTabSz="1088690" rtl="0" fontAlgn="base">
        <a:spcBef>
          <a:spcPct val="20000"/>
        </a:spcBef>
        <a:spcAft>
          <a:spcPct val="0"/>
        </a:spcAft>
        <a:buChar char="•"/>
        <a:defRPr sz="3833" kern="1200">
          <a:solidFill>
            <a:schemeClr val="tx1"/>
          </a:solidFill>
          <a:latin typeface="+mn-lt"/>
          <a:ea typeface="+mn-ea"/>
          <a:cs typeface="+mn-cs"/>
        </a:defRPr>
      </a:lvl1pPr>
      <a:lvl2pPr marL="884974" indent="-341290" algn="l" defTabSz="1088690" rtl="0" fontAlgn="base">
        <a:spcBef>
          <a:spcPct val="20000"/>
        </a:spcBef>
        <a:spcAft>
          <a:spcPct val="0"/>
        </a:spcAft>
        <a:buChar char="–"/>
        <a:defRPr sz="3333" kern="1200">
          <a:solidFill>
            <a:schemeClr val="tx1"/>
          </a:solidFill>
          <a:latin typeface="+mn-lt"/>
          <a:ea typeface="+mn-ea"/>
          <a:cs typeface="+mn-cs"/>
        </a:defRPr>
      </a:lvl2pPr>
      <a:lvl3pPr marL="1361193" indent="-272504" algn="l" defTabSz="1088690" rtl="0" fontAlgn="base">
        <a:spcBef>
          <a:spcPct val="20000"/>
        </a:spcBef>
        <a:spcAft>
          <a:spcPct val="0"/>
        </a:spcAft>
        <a:buChar char="•"/>
        <a:defRPr sz="2833" kern="1200">
          <a:solidFill>
            <a:schemeClr val="tx1"/>
          </a:solidFill>
          <a:latin typeface="+mn-lt"/>
          <a:ea typeface="+mn-ea"/>
          <a:cs typeface="+mn-cs"/>
        </a:defRPr>
      </a:lvl3pPr>
      <a:lvl4pPr marL="1904876" indent="-272504" algn="l" defTabSz="1088690" rtl="0" fontAlgn="base">
        <a:spcBef>
          <a:spcPct val="20000"/>
        </a:spcBef>
        <a:spcAft>
          <a:spcPct val="0"/>
        </a:spcAft>
        <a:buChar char="–"/>
        <a:defRPr sz="2417" kern="1200">
          <a:solidFill>
            <a:schemeClr val="tx1"/>
          </a:solidFill>
          <a:latin typeface="+mn-lt"/>
          <a:ea typeface="+mn-ea"/>
          <a:cs typeface="+mn-cs"/>
        </a:defRPr>
      </a:lvl4pPr>
      <a:lvl5pPr marL="2448560" indent="-271180" algn="l" defTabSz="1088690" rtl="0" fontAlgn="base">
        <a:spcBef>
          <a:spcPct val="20000"/>
        </a:spcBef>
        <a:spcAft>
          <a:spcPct val="0"/>
        </a:spcAft>
        <a:buChar char="»"/>
        <a:defRPr sz="2417" kern="1200">
          <a:solidFill>
            <a:schemeClr val="tx1"/>
          </a:solidFill>
          <a:latin typeface="+mn-lt"/>
          <a:ea typeface="+mn-ea"/>
          <a:cs typeface="+mn-cs"/>
        </a:defRPr>
      </a:lvl5pPr>
      <a:lvl6pPr marL="2095364"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339"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15"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290" indent="-190487" algn="l" defTabSz="761952"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52" rtl="0" eaLnBrk="1" latinLnBrk="0" hangingPunct="1">
        <a:defRPr sz="1500" kern="1200">
          <a:solidFill>
            <a:schemeClr val="tx1"/>
          </a:solidFill>
          <a:latin typeface="+mn-lt"/>
          <a:ea typeface="+mn-ea"/>
          <a:cs typeface="+mn-cs"/>
        </a:defRPr>
      </a:lvl1pPr>
      <a:lvl2pPr marL="380976" algn="l" defTabSz="761952" rtl="0" eaLnBrk="1" latinLnBrk="0" hangingPunct="1">
        <a:defRPr sz="1500" kern="1200">
          <a:solidFill>
            <a:schemeClr val="tx1"/>
          </a:solidFill>
          <a:latin typeface="+mn-lt"/>
          <a:ea typeface="+mn-ea"/>
          <a:cs typeface="+mn-cs"/>
        </a:defRPr>
      </a:lvl2pPr>
      <a:lvl3pPr marL="761952" algn="l" defTabSz="761952" rtl="0" eaLnBrk="1" latinLnBrk="0" hangingPunct="1">
        <a:defRPr sz="1500" kern="1200">
          <a:solidFill>
            <a:schemeClr val="tx1"/>
          </a:solidFill>
          <a:latin typeface="+mn-lt"/>
          <a:ea typeface="+mn-ea"/>
          <a:cs typeface="+mn-cs"/>
        </a:defRPr>
      </a:lvl3pPr>
      <a:lvl4pPr marL="1142926" algn="l" defTabSz="761952" rtl="0" eaLnBrk="1" latinLnBrk="0" hangingPunct="1">
        <a:defRPr sz="1500" kern="1200">
          <a:solidFill>
            <a:schemeClr val="tx1"/>
          </a:solidFill>
          <a:latin typeface="+mn-lt"/>
          <a:ea typeface="+mn-ea"/>
          <a:cs typeface="+mn-cs"/>
        </a:defRPr>
      </a:lvl4pPr>
      <a:lvl5pPr marL="1523901" algn="l" defTabSz="761952" rtl="0" eaLnBrk="1" latinLnBrk="0" hangingPunct="1">
        <a:defRPr sz="1500" kern="1200">
          <a:solidFill>
            <a:schemeClr val="tx1"/>
          </a:solidFill>
          <a:latin typeface="+mn-lt"/>
          <a:ea typeface="+mn-ea"/>
          <a:cs typeface="+mn-cs"/>
        </a:defRPr>
      </a:lvl5pPr>
      <a:lvl6pPr marL="1904876" algn="l" defTabSz="761952" rtl="0" eaLnBrk="1" latinLnBrk="0" hangingPunct="1">
        <a:defRPr sz="1500" kern="1200">
          <a:solidFill>
            <a:schemeClr val="tx1"/>
          </a:solidFill>
          <a:latin typeface="+mn-lt"/>
          <a:ea typeface="+mn-ea"/>
          <a:cs typeface="+mn-cs"/>
        </a:defRPr>
      </a:lvl6pPr>
      <a:lvl7pPr marL="2285852" algn="l" defTabSz="761952" rtl="0" eaLnBrk="1" latinLnBrk="0" hangingPunct="1">
        <a:defRPr sz="1500" kern="1200">
          <a:solidFill>
            <a:schemeClr val="tx1"/>
          </a:solidFill>
          <a:latin typeface="+mn-lt"/>
          <a:ea typeface="+mn-ea"/>
          <a:cs typeface="+mn-cs"/>
        </a:defRPr>
      </a:lvl7pPr>
      <a:lvl8pPr marL="2666827" algn="l" defTabSz="761952" rtl="0" eaLnBrk="1" latinLnBrk="0" hangingPunct="1">
        <a:defRPr sz="1500" kern="1200">
          <a:solidFill>
            <a:schemeClr val="tx1"/>
          </a:solidFill>
          <a:latin typeface="+mn-lt"/>
          <a:ea typeface="+mn-ea"/>
          <a:cs typeface="+mn-cs"/>
        </a:defRPr>
      </a:lvl8pPr>
      <a:lvl9pPr marL="3047802" algn="l" defTabSz="7619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audio" Target="../media/audio5.wav"/></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jfif"/><Relationship Id="rId1" Type="http://schemas.openxmlformats.org/officeDocument/2006/relationships/slideLayout" Target="../slideLayouts/slideLayout24.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9.xml"/><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png"/><Relationship Id="rId18" Type="http://schemas.openxmlformats.org/officeDocument/2006/relationships/image" Target="../media/image9.png"/><Relationship Id="rId26" Type="http://schemas.openxmlformats.org/officeDocument/2006/relationships/image" Target="../media/image21.png"/><Relationship Id="rId3" Type="http://schemas.microsoft.com/office/2007/relationships/hdphoto" Target="../media/hdphoto2.wdp"/><Relationship Id="rId21" Type="http://schemas.openxmlformats.org/officeDocument/2006/relationships/image" Target="../media/image18.png"/><Relationship Id="rId7" Type="http://schemas.openxmlformats.org/officeDocument/2006/relationships/slide" Target="slide4.xml"/><Relationship Id="rId12" Type="http://schemas.microsoft.com/office/2007/relationships/hdphoto" Target="../media/hdphoto4.wdp"/><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image" Target="../media/image11.png"/><Relationship Id="rId16" Type="http://schemas.microsoft.com/office/2007/relationships/hdphoto" Target="../media/hdphoto1.wdp"/><Relationship Id="rId20"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13.png"/><Relationship Id="rId24" Type="http://schemas.microsoft.com/office/2007/relationships/hdphoto" Target="../media/hdphoto8.wdp"/><Relationship Id="rId5" Type="http://schemas.microsoft.com/office/2007/relationships/hdphoto" Target="../media/hdphoto3.wdp"/><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slide" Target="slide7.xml"/><Relationship Id="rId19"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3.GIF"/><Relationship Id="rId14" Type="http://schemas.microsoft.com/office/2007/relationships/hdphoto" Target="../media/hdphoto5.wdp"/><Relationship Id="rId22" Type="http://schemas.microsoft.com/office/2007/relationships/hdphoto" Target="../media/hdphoto7.wdp"/><Relationship Id="rId2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4" name="Picture 4" descr="Bauernbar">
            <a:hlinkClick r:id="" action="ppaction://noaction"/>
          </p:cNvPr>
          <p:cNvPicPr>
            <a:picLocks noChangeAspect="1" noChangeArrowheads="1"/>
          </p:cNvPicPr>
          <p:nvPr/>
        </p:nvPicPr>
        <p:blipFill>
          <a:blip r:embed="rId2"/>
          <a:srcRect/>
          <a:stretch>
            <a:fillRect/>
          </a:stretch>
        </p:blipFill>
        <p:spPr bwMode="auto">
          <a:xfrm>
            <a:off x="-129849" y="4630027"/>
            <a:ext cx="2806376" cy="2227973"/>
          </a:xfrm>
          <a:prstGeom prst="rect">
            <a:avLst/>
          </a:prstGeom>
          <a:noFill/>
        </p:spPr>
      </p:pic>
      <p:sp>
        <p:nvSpPr>
          <p:cNvPr id="20486" name="WordArt 6"/>
          <p:cNvSpPr>
            <a:spLocks noChangeArrowheads="1" noChangeShapeType="1" noTextEdit="1"/>
          </p:cNvSpPr>
          <p:nvPr/>
        </p:nvSpPr>
        <p:spPr bwMode="auto">
          <a:xfrm>
            <a:off x="406401" y="304803"/>
            <a:ext cx="11224240" cy="1632372"/>
          </a:xfrm>
          <a:prstGeom prst="rect">
            <a:avLst/>
          </a:prstGeom>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defTabSz="1219170"/>
            <a:r>
              <a:rPr lang="en-US" sz="3733" b="1" kern="10" dirty="0" err="1">
                <a:ln w="9525">
                  <a:noFill/>
                  <a:round/>
                </a:ln>
                <a:solidFill>
                  <a:srgbClr val="0000FF"/>
                </a:solidFill>
                <a:latin typeface="Times New Roman" panose="02020603050405020304"/>
                <a:cs typeface="Times New Roman" panose="02020603050405020304"/>
                <a:sym typeface="Arial"/>
              </a:rPr>
              <a:t>Chào</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mừng</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các</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thầy</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cô</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và</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các</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em</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đến</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vơi</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tiết</a:t>
            </a:r>
            <a:r>
              <a:rPr lang="en-US" sz="3733" b="1" kern="10" dirty="0">
                <a:ln w="9525">
                  <a:noFill/>
                  <a:round/>
                </a:ln>
                <a:solidFill>
                  <a:srgbClr val="0000FF"/>
                </a:solidFill>
                <a:latin typeface="Times New Roman" panose="02020603050405020304"/>
                <a:cs typeface="Times New Roman" panose="02020603050405020304"/>
                <a:sym typeface="Arial"/>
              </a:rPr>
              <a:t> </a:t>
            </a:r>
            <a:r>
              <a:rPr lang="en-US" sz="3733" b="1" kern="10" dirty="0" err="1">
                <a:ln w="9525">
                  <a:noFill/>
                  <a:round/>
                </a:ln>
                <a:solidFill>
                  <a:srgbClr val="0000FF"/>
                </a:solidFill>
                <a:latin typeface="Times New Roman" panose="02020603050405020304"/>
                <a:cs typeface="Times New Roman" panose="02020603050405020304"/>
                <a:sym typeface="Arial"/>
              </a:rPr>
              <a:t>học</a:t>
            </a:r>
            <a:r>
              <a:rPr lang="en-US" sz="3733" b="1" kern="10" dirty="0">
                <a:ln w="9525">
                  <a:noFill/>
                  <a:round/>
                </a:ln>
                <a:solidFill>
                  <a:srgbClr val="0000FF"/>
                </a:solidFill>
                <a:latin typeface="Times New Roman" panose="02020603050405020304"/>
                <a:cs typeface="Times New Roman" panose="02020603050405020304"/>
                <a:sym typeface="Arial"/>
              </a:rPr>
              <a:t>  </a:t>
            </a:r>
            <a:r>
              <a:rPr lang="vi-VN" sz="3733" b="1" kern="10" dirty="0">
                <a:ln w="9525">
                  <a:noFill/>
                  <a:round/>
                </a:ln>
                <a:solidFill>
                  <a:srgbClr val="0000FF"/>
                </a:solidFill>
                <a:latin typeface="Times New Roman" panose="02020603050405020304"/>
                <a:cs typeface="Times New Roman" panose="02020603050405020304"/>
                <a:sym typeface="Arial"/>
              </a:rPr>
              <a:t>Tiếng Việt lớp </a:t>
            </a:r>
            <a:r>
              <a:rPr lang="en-US" sz="3733" b="1" kern="10" dirty="0">
                <a:ln w="9525">
                  <a:noFill/>
                  <a:round/>
                </a:ln>
                <a:solidFill>
                  <a:srgbClr val="0000FF"/>
                </a:solidFill>
                <a:latin typeface="Times New Roman" panose="02020603050405020304"/>
                <a:cs typeface="Times New Roman" panose="02020603050405020304"/>
                <a:sym typeface="Arial"/>
              </a:rPr>
              <a:t>1</a:t>
            </a:r>
          </a:p>
        </p:txBody>
      </p:sp>
      <p:sp>
        <p:nvSpPr>
          <p:cNvPr id="20489" name="Rectangle 9"/>
          <p:cNvSpPr>
            <a:spLocks noChangeArrowheads="1"/>
          </p:cNvSpPr>
          <p:nvPr/>
        </p:nvSpPr>
        <p:spPr bwMode="auto">
          <a:xfrm>
            <a:off x="267548" y="4303945"/>
            <a:ext cx="11480800" cy="1763480"/>
          </a:xfrm>
          <a:prstGeom prst="rect">
            <a:avLst/>
          </a:prstGeom>
          <a:noFill/>
          <a:ln w="9525" algn="ctr">
            <a:noFill/>
            <a:miter lim="800000"/>
          </a:ln>
          <a:effectLst/>
        </p:spPr>
        <p:txBody>
          <a:bodyPr wrap="none" anchor="ctr"/>
          <a:lstStyle/>
          <a:p>
            <a:pPr algn="ctr" defTabSz="1219170" eaLnBrk="0" hangingPunct="0"/>
            <a:r>
              <a:rPr lang="en-US" sz="3733" b="1" dirty="0" err="1">
                <a:solidFill>
                  <a:srgbClr val="FF3300"/>
                </a:solidFill>
                <a:latin typeface="HP001 5 hàng" panose="020B0603050302020204" pitchFamily="34" charset="0"/>
                <a:cs typeface="Arial"/>
                <a:sym typeface="Arial"/>
              </a:rPr>
              <a:t>Giáo</a:t>
            </a:r>
            <a:r>
              <a:rPr lang="en-US" sz="3733" b="1" dirty="0">
                <a:solidFill>
                  <a:srgbClr val="FF3300"/>
                </a:solidFill>
                <a:latin typeface="HP001 5 hàng" panose="020B0603050302020204" pitchFamily="34" charset="0"/>
                <a:cs typeface="Arial"/>
                <a:sym typeface="Arial"/>
              </a:rPr>
              <a:t> </a:t>
            </a:r>
            <a:r>
              <a:rPr lang="en-US" sz="3733" b="1" dirty="0" err="1">
                <a:solidFill>
                  <a:srgbClr val="FF3300"/>
                </a:solidFill>
                <a:latin typeface="HP001 5 hàng" panose="020B0603050302020204" pitchFamily="34" charset="0"/>
                <a:cs typeface="Arial"/>
                <a:sym typeface="Arial"/>
              </a:rPr>
              <a:t>viên</a:t>
            </a:r>
            <a:r>
              <a:rPr lang="en-US" sz="3733" b="1" dirty="0">
                <a:solidFill>
                  <a:srgbClr val="FF3300"/>
                </a:solidFill>
                <a:latin typeface="HP001 5 hàng" panose="020B0603050302020204" pitchFamily="34" charset="0"/>
                <a:cs typeface="Arial"/>
                <a:sym typeface="Arial"/>
              </a:rPr>
              <a:t> </a:t>
            </a:r>
            <a:r>
              <a:rPr lang="en-US" sz="3733" b="1" dirty="0" err="1">
                <a:solidFill>
                  <a:srgbClr val="FF3300"/>
                </a:solidFill>
                <a:latin typeface="HP001 5 hàng" panose="020B0603050302020204" pitchFamily="34" charset="0"/>
                <a:cs typeface="Arial"/>
                <a:sym typeface="Arial"/>
              </a:rPr>
              <a:t>thực</a:t>
            </a:r>
            <a:r>
              <a:rPr lang="en-US" sz="3733" b="1" dirty="0">
                <a:solidFill>
                  <a:srgbClr val="FF3300"/>
                </a:solidFill>
                <a:latin typeface="HP001 5 hàng" panose="020B0603050302020204" pitchFamily="34" charset="0"/>
                <a:cs typeface="Arial"/>
                <a:sym typeface="Arial"/>
              </a:rPr>
              <a:t> </a:t>
            </a:r>
            <a:r>
              <a:rPr lang="en-US" sz="3733" b="1" dirty="0" err="1">
                <a:solidFill>
                  <a:srgbClr val="FF3300"/>
                </a:solidFill>
                <a:latin typeface="HP001 5 hàng" panose="020B0603050302020204" pitchFamily="34" charset="0"/>
                <a:cs typeface="Arial"/>
                <a:sym typeface="Arial"/>
              </a:rPr>
              <a:t>hiện</a:t>
            </a:r>
            <a:r>
              <a:rPr lang="en-US" sz="3733" b="1" dirty="0">
                <a:solidFill>
                  <a:srgbClr val="FF3300"/>
                </a:solidFill>
                <a:latin typeface="HP001 5 hàng" panose="020B0603050302020204" pitchFamily="34" charset="0"/>
                <a:cs typeface="Arial"/>
                <a:sym typeface="Arial"/>
              </a:rPr>
              <a:t>: Phạm Thị Vân</a:t>
            </a:r>
          </a:p>
        </p:txBody>
      </p:sp>
      <p:sp>
        <p:nvSpPr>
          <p:cNvPr id="6" name="矩形 97"/>
          <p:cNvSpPr/>
          <p:nvPr/>
        </p:nvSpPr>
        <p:spPr>
          <a:xfrm>
            <a:off x="1570254" y="2362200"/>
            <a:ext cx="8636583" cy="1366369"/>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ltLang="zh-CN" sz="8000" b="1" dirty="0" err="1">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Chủ</a:t>
            </a:r>
            <a:r>
              <a:rPr lang="en-GB" altLang="zh-CN" sz="8000" b="1" dirty="0">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 </a:t>
            </a:r>
            <a:r>
              <a:rPr lang="en-GB" altLang="zh-CN" sz="8000" b="1" dirty="0" err="1">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đề</a:t>
            </a:r>
            <a:r>
              <a:rPr lang="en-GB" altLang="zh-CN" sz="8000" b="1" dirty="0">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 4: </a:t>
            </a:r>
            <a:r>
              <a:rPr lang="en-GB" altLang="zh-CN" sz="8000" b="1" dirty="0" err="1">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Điều</a:t>
            </a:r>
            <a:r>
              <a:rPr lang="en-GB" altLang="zh-CN" sz="8000" b="1" dirty="0">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 </a:t>
            </a:r>
            <a:r>
              <a:rPr lang="en-GB" altLang="zh-CN" sz="8000" b="1" dirty="0" err="1">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em</a:t>
            </a:r>
            <a:r>
              <a:rPr lang="en-GB" altLang="zh-CN" sz="8000" b="1" dirty="0">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 </a:t>
            </a:r>
            <a:r>
              <a:rPr lang="en-GB" altLang="zh-CN" sz="8000" b="1" dirty="0" err="1">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cần</a:t>
            </a:r>
            <a:r>
              <a:rPr lang="en-GB" altLang="zh-CN" sz="8000" b="1" dirty="0">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 </a:t>
            </a:r>
            <a:r>
              <a:rPr lang="en-GB" altLang="zh-CN" sz="8000" b="1" dirty="0" err="1">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rPr>
              <a:t>biết</a:t>
            </a:r>
            <a:endParaRPr lang="zh-CN" altLang="en-US" sz="8000" b="1" dirty="0">
              <a:ln w="11430"/>
              <a:solidFill>
                <a:srgbClr val="7030A0"/>
              </a:solidFill>
              <a:effectLst>
                <a:outerShdw blurRad="50800" dist="39000" dir="5460000" algn="tl">
                  <a:srgbClr val="000000">
                    <a:alpha val="38000"/>
                  </a:srgbClr>
                </a:outerShdw>
              </a:effectLst>
              <a:latin typeface="HP001 5 hàng" panose="020B0603050302020204" pitchFamily="34" charset="0"/>
              <a:ea typeface="Arial-Rounded" panose="020B0500000000000000" pitchFamily="34" charset="-93"/>
              <a:cs typeface="Arial-Rounded" panose="020B0500000000000000" pitchFamily="34" charset="-93"/>
              <a:sym typeface="+mn-lt"/>
            </a:endParaRPr>
          </a:p>
        </p:txBody>
      </p:sp>
      <p:pic>
        <p:nvPicPr>
          <p:cNvPr id="7" name="Picture 4" descr="Bauernbar">
            <a:hlinkClick r:id="" action="ppaction://noaction"/>
          </p:cNvPr>
          <p:cNvPicPr>
            <a:picLocks noChangeAspect="1" noChangeArrowheads="1"/>
          </p:cNvPicPr>
          <p:nvPr/>
        </p:nvPicPr>
        <p:blipFill>
          <a:blip r:embed="rId2"/>
          <a:srcRect/>
          <a:stretch>
            <a:fillRect/>
          </a:stretch>
        </p:blipFill>
        <p:spPr bwMode="auto">
          <a:xfrm>
            <a:off x="9144000" y="4630027"/>
            <a:ext cx="3001747" cy="2227973"/>
          </a:xfrm>
          <a:prstGeom prst="rect">
            <a:avLst/>
          </a:prstGeom>
          <a:noFill/>
        </p:spPr>
      </p:pic>
      <p:sp>
        <p:nvSpPr>
          <p:cNvPr id="8" name="tex02"/>
          <p:cNvSpPr txBox="1"/>
          <p:nvPr/>
        </p:nvSpPr>
        <p:spPr>
          <a:xfrm>
            <a:off x="1607509" y="3728565"/>
            <a:ext cx="8636583" cy="666786"/>
          </a:xfrm>
          <a:prstGeom prst="rect">
            <a:avLst/>
          </a:prstGeom>
          <a:noFill/>
        </p:spPr>
        <p:txBody>
          <a:bodyPr wrap="square" rtlCol="0">
            <a:spAutoFit/>
          </a:bodyPr>
          <a:lstStyle/>
          <a:p>
            <a:pPr algn="ctr"/>
            <a:endParaRPr lang="zh-CN" altLang="en-US" sz="3733" b="1" dirty="0">
              <a:solidFill>
                <a:srgbClr val="7030A0"/>
              </a:solidFill>
              <a:latin typeface="HP-211" panose="020B08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1032359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0" fill="hold"/>
                                        <p:tgtEl>
                                          <p:spTgt spid="20484"/>
                                        </p:tgtEl>
                                        <p:attrNameLst>
                                          <p:attrName>ppt_w</p:attrName>
                                        </p:attrNameLst>
                                      </p:cBhvr>
                                      <p:tavLst>
                                        <p:tav tm="0">
                                          <p:val>
                                            <p:fltVal val="0"/>
                                          </p:val>
                                        </p:tav>
                                        <p:tav tm="100000">
                                          <p:val>
                                            <p:strVal val="#ppt_w"/>
                                          </p:val>
                                        </p:tav>
                                      </p:tavLst>
                                    </p:anim>
                                    <p:anim calcmode="lin" valueType="num">
                                      <p:cBhvr>
                                        <p:cTn id="8" dur="5000" fill="hold"/>
                                        <p:tgtEl>
                                          <p:spTgt spid="20484"/>
                                        </p:tgtEl>
                                        <p:attrNameLst>
                                          <p:attrName>ppt_h</p:attrName>
                                        </p:attrNameLst>
                                      </p:cBhvr>
                                      <p:tavLst>
                                        <p:tav tm="0">
                                          <p:val>
                                            <p:fltVal val="0"/>
                                          </p:val>
                                        </p:tav>
                                        <p:tav tm="100000">
                                          <p:val>
                                            <p:strVal val="#ppt_h"/>
                                          </p:val>
                                        </p:tav>
                                      </p:tavLst>
                                    </p:anim>
                                    <p:animEffect transition="in" filter="fade">
                                      <p:cBhvr>
                                        <p:cTn id="9" dur="5000"/>
                                        <p:tgtEl>
                                          <p:spTgt spid="20484"/>
                                        </p:tgtEl>
                                      </p:cBhvr>
                                    </p:animEffect>
                                  </p:childTnLst>
                                </p:cTn>
                              </p:par>
                              <p:par>
                                <p:cTn id="10" presetID="8" presetClass="entr" presetSubtype="16" fill="hold" grpId="0" nodeType="with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diamond(in)">
                                      <p:cBhvr>
                                        <p:cTn id="12" dur="2000"/>
                                        <p:tgtEl>
                                          <p:spTgt spid="20486"/>
                                        </p:tgtEl>
                                      </p:cBhvr>
                                    </p:animEffect>
                                  </p:childTnLst>
                                </p:cTn>
                              </p:par>
                            </p:childTnLst>
                          </p:cTn>
                        </p:par>
                        <p:par>
                          <p:cTn id="13" fill="hold">
                            <p:stCondLst>
                              <p:cond delay="5000"/>
                            </p:stCondLst>
                            <p:childTnLst>
                              <p:par>
                                <p:cTn id="14" presetID="3" presetClass="emph" presetSubtype="6" repeatCount="indefinite" fill="hold" grpId="1" nodeType="afterEffect">
                                  <p:stCondLst>
                                    <p:cond delay="0"/>
                                  </p:stCondLst>
                                  <p:childTnLst>
                                    <p:animClr clrSpc="hsl" dir="cw">
                                      <p:cBhvr>
                                        <p:cTn id="15" dur="2000" fill="hold"/>
                                        <p:tgtEl>
                                          <p:spTgt spid="20486"/>
                                        </p:tgtEl>
                                        <p:attrNameLst>
                                          <p:attrName>style.color</p:attrName>
                                        </p:attrNameLst>
                                      </p:cBhvr>
                                      <p:to>
                                        <a:schemeClr val="accent2"/>
                                      </p:to>
                                    </p:animClr>
                                    <p:set>
                                      <p:cBhvr>
                                        <p:cTn id="16" dur="2000" fill="hold"/>
                                        <p:tgtEl>
                                          <p:spTgt spid="20486"/>
                                        </p:tgtEl>
                                        <p:attrNameLst>
                                          <p:attrName>fill.type</p:attrName>
                                        </p:attrNameLst>
                                      </p:cBhvr>
                                      <p:to>
                                        <p:strVal val="solid"/>
                                      </p:to>
                                    </p:set>
                                    <p:set>
                                      <p:cBhvr>
                                        <p:cTn id="17" dur="2000" fill="hold"/>
                                        <p:tgtEl>
                                          <p:spTgt spid="20486"/>
                                        </p:tgtEl>
                                        <p:attrNameLst>
                                          <p:attrName>fill.on</p:attrName>
                                        </p:attrNameLst>
                                      </p:cBhvr>
                                      <p:to>
                                        <p:strVal val="true"/>
                                      </p:to>
                                    </p:set>
                                  </p:childTnLst>
                                </p:cTn>
                              </p:par>
                              <p:par>
                                <p:cTn id="18" presetID="2" presetClass="entr" presetSubtype="2" repeatCount="indefinite" fill="hold" grpId="0" nodeType="withEffect">
                                  <p:stCondLst>
                                    <p:cond delay="0"/>
                                  </p:stCondLst>
                                  <p:childTnLst>
                                    <p:set>
                                      <p:cBhvr>
                                        <p:cTn id="19" dur="1" fill="hold">
                                          <p:stCondLst>
                                            <p:cond delay="0"/>
                                          </p:stCondLst>
                                        </p:cTn>
                                        <p:tgtEl>
                                          <p:spTgt spid="20489"/>
                                        </p:tgtEl>
                                        <p:attrNameLst>
                                          <p:attrName>style.visibility</p:attrName>
                                        </p:attrNameLst>
                                      </p:cBhvr>
                                      <p:to>
                                        <p:strVal val="visible"/>
                                      </p:to>
                                    </p:set>
                                    <p:anim calcmode="lin" valueType="num">
                                      <p:cBhvr additive="base">
                                        <p:cTn id="20" dur="20000" fill="hold"/>
                                        <p:tgtEl>
                                          <p:spTgt spid="20489"/>
                                        </p:tgtEl>
                                        <p:attrNameLst>
                                          <p:attrName>ppt_x</p:attrName>
                                        </p:attrNameLst>
                                      </p:cBhvr>
                                      <p:tavLst>
                                        <p:tav tm="0">
                                          <p:val>
                                            <p:strVal val="1+#ppt_w/2"/>
                                          </p:val>
                                        </p:tav>
                                        <p:tav tm="100000">
                                          <p:val>
                                            <p:strVal val="#ppt_x"/>
                                          </p:val>
                                        </p:tav>
                                      </p:tavLst>
                                    </p:anim>
                                    <p:anim calcmode="lin" valueType="num">
                                      <p:cBhvr additive="base">
                                        <p:cTn id="21" dur="20000" fill="hold"/>
                                        <p:tgtEl>
                                          <p:spTgt spid="20489"/>
                                        </p:tgtEl>
                                        <p:attrNameLst>
                                          <p:attrName>ppt_y</p:attrName>
                                        </p:attrNameLst>
                                      </p:cBhvr>
                                      <p:tavLst>
                                        <p:tav tm="0">
                                          <p:val>
                                            <p:strVal val="#ppt_y"/>
                                          </p:val>
                                        </p:tav>
                                        <p:tav tm="100000">
                                          <p:val>
                                            <p:strVal val="#ppt_y"/>
                                          </p:val>
                                        </p:tav>
                                      </p:tavLst>
                                    </p:anim>
                                  </p:childTnLst>
                                </p:cTn>
                              </p:par>
                            </p:childTnLst>
                          </p:cTn>
                        </p:par>
                        <p:par>
                          <p:cTn id="22" fill="hold">
                            <p:stCondLst>
                              <p:cond delay="250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5500"/>
                            </p:stCondLst>
                            <p:childTnLst>
                              <p:par>
                                <p:cTn id="27" presetID="5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0" fill="hold"/>
                                        <p:tgtEl>
                                          <p:spTgt spid="7"/>
                                        </p:tgtEl>
                                        <p:attrNameLst>
                                          <p:attrName>ppt_w</p:attrName>
                                        </p:attrNameLst>
                                      </p:cBhvr>
                                      <p:tavLst>
                                        <p:tav tm="0">
                                          <p:val>
                                            <p:fltVal val="0"/>
                                          </p:val>
                                        </p:tav>
                                        <p:tav tm="100000">
                                          <p:val>
                                            <p:strVal val="#ppt_w"/>
                                          </p:val>
                                        </p:tav>
                                      </p:tavLst>
                                    </p:anim>
                                    <p:anim calcmode="lin" valueType="num">
                                      <p:cBhvr>
                                        <p:cTn id="30" dur="5000" fill="hold"/>
                                        <p:tgtEl>
                                          <p:spTgt spid="7"/>
                                        </p:tgtEl>
                                        <p:attrNameLst>
                                          <p:attrName>ppt_h</p:attrName>
                                        </p:attrNameLst>
                                      </p:cBhvr>
                                      <p:tavLst>
                                        <p:tav tm="0">
                                          <p:val>
                                            <p:fltVal val="0"/>
                                          </p:val>
                                        </p:tav>
                                        <p:tav tm="100000">
                                          <p:val>
                                            <p:strVal val="#ppt_h"/>
                                          </p:val>
                                        </p:tav>
                                      </p:tavLst>
                                    </p:anim>
                                    <p:animEffect transition="in" filter="fade">
                                      <p:cBhvr>
                                        <p:cTn id="31" dur="5000"/>
                                        <p:tgtEl>
                                          <p:spTgt spid="7"/>
                                        </p:tgtEl>
                                      </p:cBhvr>
                                    </p:animEffect>
                                  </p:childTnLst>
                                </p:cTn>
                              </p:par>
                              <p:par>
                                <p:cTn id="32" presetID="2" presetClass="entr" presetSubtype="4" fill="hold" grpId="0" nodeType="withEffect" nodePh="1">
                                  <p:stCondLst>
                                    <p:cond delay="0"/>
                                  </p:stCondLst>
                                  <p:endCondLst>
                                    <p:cond evt="begin" delay="0">
                                      <p:tn val="32"/>
                                    </p:cond>
                                  </p:end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6" grpId="1" animBg="1"/>
      <p:bldP spid="20489" grpId="0"/>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Flowchart: Document 17"/>
          <p:cNvSpPr/>
          <p:nvPr/>
        </p:nvSpPr>
        <p:spPr>
          <a:xfrm>
            <a:off x="-76200" y="-14642"/>
            <a:ext cx="12268200"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200"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773003" y="-994859"/>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201" y="-79470"/>
            <a:ext cx="1341530" cy="1107947"/>
          </a:xfrm>
          <a:prstGeom prst="rect">
            <a:avLst/>
          </a:prstGeom>
          <a:noFill/>
        </p:spPr>
        <p:txBody>
          <a:bodyPr wrap="square" lIns="91391" tIns="45696" rIns="91391" bIns="45696" rtlCol="0">
            <a:spAutoFit/>
          </a:bodyPr>
          <a:lstStyle/>
          <a:p>
            <a:pPr algn="ctr"/>
            <a:r>
              <a:rPr lang="en-US" sz="6600" b="1" dirty="0">
                <a:solidFill>
                  <a:schemeClr val="tx2">
                    <a:lumMod val="60000"/>
                    <a:lumOff val="40000"/>
                  </a:schemeClr>
                </a:solidFill>
                <a:latin typeface="Arial Rounded MT Bold" pitchFamily="34" charset="0"/>
                <a:ea typeface="Arial-Rounded" pitchFamily="34" charset="0"/>
                <a:cs typeface="Times New Roman" pitchFamily="18" charset="0"/>
              </a:rPr>
              <a:t>4</a:t>
            </a:r>
          </a:p>
        </p:txBody>
      </p:sp>
      <p:sp>
        <p:nvSpPr>
          <p:cNvPr id="11" name="TextBox 10"/>
          <p:cNvSpPr txBox="1"/>
          <p:nvPr/>
        </p:nvSpPr>
        <p:spPr>
          <a:xfrm>
            <a:off x="3373030" y="378591"/>
            <a:ext cx="7142570" cy="923281"/>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ĐIỀU EM CẦN BIẾT</a:t>
            </a:r>
          </a:p>
        </p:txBody>
      </p:sp>
      <p:grpSp>
        <p:nvGrpSpPr>
          <p:cNvPr id="12" name="Group 11"/>
          <p:cNvGrpSpPr/>
          <p:nvPr/>
        </p:nvGrpSpPr>
        <p:grpSpPr>
          <a:xfrm>
            <a:off x="3329056" y="2297621"/>
            <a:ext cx="7796143" cy="2751994"/>
            <a:chOff x="9590210" y="892038"/>
            <a:chExt cx="5522668" cy="1529921"/>
          </a:xfrm>
        </p:grpSpPr>
        <p:sp>
          <p:nvSpPr>
            <p:cNvPr id="13" name="Rectangle 10"/>
            <p:cNvSpPr/>
            <p:nvPr/>
          </p:nvSpPr>
          <p:spPr>
            <a:xfrm rot="416356">
              <a:off x="13066542" y="971182"/>
              <a:ext cx="204633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90210" y="892038"/>
              <a:ext cx="5195199" cy="7619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76686" y="1933026"/>
              <a:ext cx="4705817" cy="488933"/>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r>
                <a:rPr lang="en-US" sz="4400" b="1" dirty="0" err="1">
                  <a:solidFill>
                    <a:srgbClr val="002060"/>
                  </a:solidFill>
                  <a:latin typeface="Times New Roman" panose="02020603050405020304" pitchFamily="18" charset="0"/>
                  <a:ea typeface="Arial-Rounded" pitchFamily="34" charset="0"/>
                  <a:cs typeface="Times New Roman" panose="02020603050405020304" pitchFamily="18" charset="0"/>
                </a:rPr>
                <a:t>Tiết</a:t>
              </a:r>
              <a:r>
                <a:rPr lang="en-US" sz="4400" b="1" dirty="0">
                  <a:solidFill>
                    <a:srgbClr val="002060"/>
                  </a:solidFill>
                  <a:latin typeface="Times New Roman" panose="02020603050405020304" pitchFamily="18" charset="0"/>
                  <a:ea typeface="Arial-Rounded" pitchFamily="34" charset="0"/>
                  <a:cs typeface="Times New Roman" panose="02020603050405020304" pitchFamily="18" charset="0"/>
                </a:rPr>
                <a:t> 3 - 4</a:t>
              </a:r>
            </a:p>
            <a:p>
              <a:pPr algn="ctr"/>
              <a:r>
                <a:rPr lang="en-US" dirty="0" err="1"/>
                <a:t>Ti</a:t>
              </a:r>
              <a:endParaRPr lang="en-US" dirty="0"/>
            </a:p>
          </p:txBody>
        </p:sp>
      </p:grpSp>
      <p:sp>
        <p:nvSpPr>
          <p:cNvPr id="16" name="Rectangle 10"/>
          <p:cNvSpPr/>
          <p:nvPr/>
        </p:nvSpPr>
        <p:spPr>
          <a:xfrm>
            <a:off x="4221847" y="2470878"/>
            <a:ext cx="6272143" cy="991488"/>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20"/>
          <p:cNvSpPr/>
          <p:nvPr/>
        </p:nvSpPr>
        <p:spPr>
          <a:xfrm rot="21141651">
            <a:off x="1753476" y="2548245"/>
            <a:ext cx="1920396" cy="1496009"/>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p:cNvSpPr/>
          <p:nvPr/>
        </p:nvSpPr>
        <p:spPr>
          <a:xfrm rot="21052622">
            <a:off x="2312759" y="2590010"/>
            <a:ext cx="1184564" cy="1345816"/>
          </a:xfrm>
          <a:custGeom>
            <a:avLst/>
            <a:gdLst>
              <a:gd name="connsiteX0" fmla="*/ 0 w 1558758"/>
              <a:gd name="connsiteY0" fmla="*/ 0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0 h 990600"/>
              <a:gd name="connsiteX0" fmla="*/ 0 w 1558758"/>
              <a:gd name="connsiteY0" fmla="*/ 83128 h 990600"/>
              <a:gd name="connsiteX1" fmla="*/ 1558758 w 1558758"/>
              <a:gd name="connsiteY1" fmla="*/ 0 h 990600"/>
              <a:gd name="connsiteX2" fmla="*/ 1558758 w 1558758"/>
              <a:gd name="connsiteY2" fmla="*/ 990600 h 990600"/>
              <a:gd name="connsiteX3" fmla="*/ 0 w 1558758"/>
              <a:gd name="connsiteY3" fmla="*/ 990600 h 990600"/>
              <a:gd name="connsiteX4" fmla="*/ 0 w 1558758"/>
              <a:gd name="connsiteY4" fmla="*/ 83128 h 990600"/>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 name="connsiteX0" fmla="*/ 0 w 1558758"/>
              <a:gd name="connsiteY0" fmla="*/ 0 h 1018309"/>
              <a:gd name="connsiteX1" fmla="*/ 1558758 w 1558758"/>
              <a:gd name="connsiteY1" fmla="*/ 27709 h 1018309"/>
              <a:gd name="connsiteX2" fmla="*/ 1558758 w 1558758"/>
              <a:gd name="connsiteY2" fmla="*/ 1018309 h 1018309"/>
              <a:gd name="connsiteX3" fmla="*/ 0 w 1558758"/>
              <a:gd name="connsiteY3" fmla="*/ 1018309 h 1018309"/>
              <a:gd name="connsiteX4" fmla="*/ 0 w 1558758"/>
              <a:gd name="connsiteY4" fmla="*/ 0 h 101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758" h="1018309">
                <a:moveTo>
                  <a:pt x="0" y="0"/>
                </a:moveTo>
                <a:lnTo>
                  <a:pt x="1558758" y="27709"/>
                </a:lnTo>
                <a:lnTo>
                  <a:pt x="1558758" y="1018309"/>
                </a:lnTo>
                <a:lnTo>
                  <a:pt x="0" y="1018309"/>
                </a:lnTo>
                <a:cubicBezTo>
                  <a:pt x="401781" y="526473"/>
                  <a:pt x="1870364" y="727363"/>
                  <a:pt x="0" y="0"/>
                </a:cubicBezTo>
                <a:close/>
              </a:path>
            </a:pathLst>
          </a:custGeom>
          <a:solidFill>
            <a:schemeClr val="accent1">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658632" y="2177436"/>
            <a:ext cx="1492949" cy="1522673"/>
            <a:chOff x="1212828" y="1077395"/>
            <a:chExt cx="992332" cy="1009144"/>
          </a:xfrm>
          <a:solidFill>
            <a:srgbClr val="7030A0"/>
          </a:solidFill>
        </p:grpSpPr>
        <p:sp>
          <p:nvSpPr>
            <p:cNvPr id="20" name="Oval 19"/>
            <p:cNvSpPr/>
            <p:nvPr/>
          </p:nvSpPr>
          <p:spPr>
            <a:xfrm>
              <a:off x="1212828" y="1094207"/>
              <a:ext cx="992332" cy="992332"/>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51794" y="1077395"/>
              <a:ext cx="914400" cy="914400"/>
            </a:xfrm>
            <a:prstGeom prst="ellipse">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2905041" y="2181874"/>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5</a:t>
            </a:r>
          </a:p>
        </p:txBody>
      </p:sp>
      <p:sp>
        <p:nvSpPr>
          <p:cNvPr id="23" name="TextBox 22"/>
          <p:cNvSpPr txBox="1"/>
          <p:nvPr/>
        </p:nvSpPr>
        <p:spPr>
          <a:xfrm>
            <a:off x="4304747" y="2689282"/>
            <a:ext cx="5252776" cy="738615"/>
          </a:xfrm>
          <a:prstGeom prst="rect">
            <a:avLst/>
          </a:prstGeom>
          <a:solidFill>
            <a:schemeClr val="bg1"/>
          </a:solidFill>
        </p:spPr>
        <p:txBody>
          <a:bodyPr wrap="square" lIns="91391" tIns="45696" rIns="91391" bIns="45696" rtlCol="0">
            <a:spAutoFit/>
          </a:bodyPr>
          <a:lstStyle/>
          <a:p>
            <a:pPr algn="ctr"/>
            <a:r>
              <a:rPr lang="en-US" sz="4200" b="1" dirty="0">
                <a:solidFill>
                  <a:srgbClr val="002060"/>
                </a:solidFill>
                <a:latin typeface="Times New Roman" panose="02020603050405020304" pitchFamily="18" charset="0"/>
                <a:ea typeface="Arial-Rounded" pitchFamily="34" charset="0"/>
                <a:cs typeface="Times New Roman" panose="02020603050405020304" pitchFamily="18" charset="0"/>
              </a:rPr>
              <a:t>ĐÈN GIAO THÔNG</a:t>
            </a:r>
          </a:p>
        </p:txBody>
      </p:sp>
    </p:spTree>
    <p:extLst>
      <p:ext uri="{BB962C8B-B14F-4D97-AF65-F5344CB8AC3E}">
        <p14:creationId xmlns:p14="http://schemas.microsoft.com/office/powerpoint/2010/main" val="332398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D1FFB9-1DBB-4FAE-9CEB-ADC8B848E78D}"/>
              </a:ext>
            </a:extLst>
          </p:cNvPr>
          <p:cNvPicPr>
            <a:picLocks noChangeAspect="1"/>
          </p:cNvPicPr>
          <p:nvPr/>
        </p:nvPicPr>
        <p:blipFill>
          <a:blip r:embed="rId2"/>
          <a:stretch>
            <a:fillRect/>
          </a:stretch>
        </p:blipFill>
        <p:spPr>
          <a:xfrm>
            <a:off x="499729" y="0"/>
            <a:ext cx="10122195" cy="6858000"/>
          </a:xfrm>
          <a:prstGeom prst="rect">
            <a:avLst/>
          </a:prstGeom>
        </p:spPr>
      </p:pic>
      <p:sp>
        <p:nvSpPr>
          <p:cNvPr id="3" name="Rectangle 2">
            <a:extLst>
              <a:ext uri="{FF2B5EF4-FFF2-40B4-BE49-F238E27FC236}">
                <a16:creationId xmlns:a16="http://schemas.microsoft.com/office/drawing/2014/main" id="{1873DF5C-44F0-4913-9A20-13F511A145A3}"/>
              </a:ext>
            </a:extLst>
          </p:cNvPr>
          <p:cNvSpPr/>
          <p:nvPr/>
        </p:nvSpPr>
        <p:spPr>
          <a:xfrm>
            <a:off x="3434316" y="6283842"/>
            <a:ext cx="5443870"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51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96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Oval 3"/>
          <p:cNvSpPr/>
          <p:nvPr/>
        </p:nvSpPr>
        <p:spPr>
          <a:xfrm>
            <a:off x="76200" y="212595"/>
            <a:ext cx="762000" cy="634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Rounded MT Bold" pitchFamily="34" charset="0"/>
                <a:cs typeface="Times New Roman" pitchFamily="18" charset="0"/>
              </a:rPr>
              <a:t>5</a:t>
            </a:r>
          </a:p>
        </p:txBody>
      </p:sp>
      <p:sp>
        <p:nvSpPr>
          <p:cNvPr id="5" name="TextBox 4"/>
          <p:cNvSpPr txBox="1"/>
          <p:nvPr/>
        </p:nvSpPr>
        <p:spPr>
          <a:xfrm>
            <a:off x="1053752" y="228260"/>
            <a:ext cx="10300048" cy="646319"/>
          </a:xfrm>
          <a:prstGeom prst="rect">
            <a:avLst/>
          </a:prstGeom>
          <a:noFill/>
        </p:spPr>
        <p:txBody>
          <a:bodyPr wrap="square" lIns="91428" tIns="45714" rIns="91428" bIns="45714" rtlCol="0">
            <a:spAutoFit/>
          </a:bodyPr>
          <a:lstStyle/>
          <a:p>
            <a:pPr algn="just"/>
            <a:r>
              <a:rPr lang="en-US" sz="3600" b="1" dirty="0">
                <a:latin typeface="Times New Roman" panose="02020603050405020304" pitchFamily="18" charset="0"/>
                <a:ea typeface="Arial-Rounded" pitchFamily="34" charset="0"/>
                <a:cs typeface="Times New Roman" panose="02020603050405020304" pitchFamily="18" charset="0"/>
              </a:rPr>
              <a:t>Chọn từ ngữ để hoàn thiện câu và viết câu vào vở</a:t>
            </a:r>
          </a:p>
        </p:txBody>
      </p:sp>
      <p:sp>
        <p:nvSpPr>
          <p:cNvPr id="6" name="TextBox 5"/>
          <p:cNvSpPr txBox="1"/>
          <p:nvPr/>
        </p:nvSpPr>
        <p:spPr>
          <a:xfrm>
            <a:off x="1053753" y="1200151"/>
            <a:ext cx="91570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latin typeface="Arial-Rounded" pitchFamily="34" charset="0"/>
                <a:ea typeface="Arial-Rounded" pitchFamily="34" charset="0"/>
                <a:cs typeface="Arial-Rounded" pitchFamily="34" charset="0"/>
              </a:rPr>
              <a:t>người lạ</a:t>
            </a:r>
          </a:p>
        </p:txBody>
      </p:sp>
      <p:sp>
        <p:nvSpPr>
          <p:cNvPr id="7" name="TextBox 6"/>
          <p:cNvSpPr txBox="1"/>
          <p:nvPr/>
        </p:nvSpPr>
        <p:spPr>
          <a:xfrm>
            <a:off x="1053752" y="1217173"/>
            <a:ext cx="2451448" cy="707874"/>
          </a:xfrm>
          <a:prstGeom prst="rect">
            <a:avLst/>
          </a:prstGeom>
          <a:solidFill>
            <a:schemeClr val="tx2">
              <a:lumMod val="20000"/>
              <a:lumOff val="80000"/>
            </a:schemeClr>
          </a:solidFill>
        </p:spPr>
        <p:txBody>
          <a:bodyPr wrap="square" lIns="91428" tIns="45714" rIns="91428" bIns="45714" rtlCol="0">
            <a:spAutoFit/>
          </a:bodyPr>
          <a:lstStyle/>
          <a:p>
            <a:pPr algn="just"/>
            <a:r>
              <a:rPr lang="en-US" sz="4000" b="1" dirty="0">
                <a:solidFill>
                  <a:srgbClr val="00B0F0"/>
                </a:solidFill>
                <a:latin typeface="Times New Roman" panose="02020603050405020304" pitchFamily="18" charset="0"/>
                <a:ea typeface="Arial-Rounded" pitchFamily="34" charset="0"/>
                <a:cs typeface="Times New Roman" panose="02020603050405020304" pitchFamily="18" charset="0"/>
              </a:rPr>
              <a:t>đèn xanh</a:t>
            </a:r>
          </a:p>
        </p:txBody>
      </p:sp>
      <p:sp>
        <p:nvSpPr>
          <p:cNvPr id="8" name="TextBox 7"/>
          <p:cNvSpPr txBox="1"/>
          <p:nvPr/>
        </p:nvSpPr>
        <p:spPr>
          <a:xfrm>
            <a:off x="4648200" y="1200151"/>
            <a:ext cx="2362200" cy="707874"/>
          </a:xfrm>
          <a:prstGeom prst="rect">
            <a:avLst/>
          </a:prstGeom>
          <a:solidFill>
            <a:schemeClr val="tx2">
              <a:lumMod val="20000"/>
              <a:lumOff val="80000"/>
            </a:schemeClr>
          </a:solidFill>
          <a:ln>
            <a:noFill/>
          </a:ln>
        </p:spPr>
        <p:txBody>
          <a:bodyPr wrap="square" lIns="91428" tIns="45714" rIns="91428" bIns="45714" rtlCol="0">
            <a:spAutoFit/>
          </a:bodyPr>
          <a:lstStyle/>
          <a:p>
            <a:pPr algn="ctr"/>
            <a:r>
              <a:rPr lang="en-US" sz="4000" b="1" dirty="0">
                <a:solidFill>
                  <a:srgbClr val="FF0000"/>
                </a:solidFill>
                <a:latin typeface="Times New Roman" panose="02020603050405020304" pitchFamily="18" charset="0"/>
                <a:ea typeface="Arial-Rounded" pitchFamily="34" charset="0"/>
                <a:cs typeface="Times New Roman" panose="02020603050405020304" pitchFamily="18" charset="0"/>
              </a:rPr>
              <a:t>đèn đỏ</a:t>
            </a:r>
          </a:p>
        </p:txBody>
      </p:sp>
      <p:sp>
        <p:nvSpPr>
          <p:cNvPr id="9" name="TextBox 8"/>
          <p:cNvSpPr txBox="1"/>
          <p:nvPr/>
        </p:nvSpPr>
        <p:spPr>
          <a:xfrm>
            <a:off x="7796436" y="1184269"/>
            <a:ext cx="2338164" cy="707874"/>
          </a:xfrm>
          <a:prstGeom prst="rect">
            <a:avLst/>
          </a:prstGeom>
          <a:solidFill>
            <a:schemeClr val="tx2">
              <a:lumMod val="20000"/>
              <a:lumOff val="80000"/>
            </a:schemeClr>
          </a:solidFill>
        </p:spPr>
        <p:txBody>
          <a:bodyPr wrap="square" lIns="91428" tIns="45714" rIns="91428" bIns="45714" rtlCol="0">
            <a:spAutoFit/>
          </a:bodyPr>
          <a:lstStyle/>
          <a:p>
            <a:pPr algn="ctr"/>
            <a:r>
              <a:rPr lang="en-US" sz="4000" b="1" dirty="0">
                <a:solidFill>
                  <a:srgbClr val="FFFF00"/>
                </a:solidFill>
                <a:latin typeface="Times New Roman" panose="02020603050405020304" pitchFamily="18" charset="0"/>
                <a:ea typeface="Arial-Rounded" pitchFamily="34" charset="0"/>
                <a:cs typeface="Times New Roman" panose="02020603050405020304" pitchFamily="18" charset="0"/>
              </a:rPr>
              <a:t>đèn vàng</a:t>
            </a:r>
          </a:p>
        </p:txBody>
      </p:sp>
      <p:sp>
        <p:nvSpPr>
          <p:cNvPr id="10" name="TextBox 9"/>
          <p:cNvSpPr txBox="1"/>
          <p:nvPr/>
        </p:nvSpPr>
        <p:spPr>
          <a:xfrm>
            <a:off x="1524000" y="2667000"/>
            <a:ext cx="9163685" cy="646319"/>
          </a:xfrm>
          <a:prstGeom prst="rect">
            <a:avLst/>
          </a:prstGeom>
          <a:noFill/>
        </p:spPr>
        <p:txBody>
          <a:bodyPr wrap="square" lIns="91428" tIns="45714" rIns="91428" bIns="45714" rtlCol="0">
            <a:spAutoFit/>
          </a:bodyPr>
          <a:lstStyle/>
          <a:p>
            <a:r>
              <a:rPr lang="en-US" sz="3600" b="1" dirty="0">
                <a:latin typeface="Times New Roman" panose="02020603050405020304" pitchFamily="18" charset="0"/>
                <a:ea typeface="Arial-Rounded" pitchFamily="34" charset="0"/>
                <a:cs typeface="Times New Roman" panose="02020603050405020304" pitchFamily="18" charset="0"/>
              </a:rPr>
              <a:t>Xe cộ cần </a:t>
            </a:r>
            <a:r>
              <a:rPr lang="en-US" sz="3600" b="1" dirty="0" err="1">
                <a:latin typeface="Times New Roman" panose="02020603050405020304" pitchFamily="18" charset="0"/>
                <a:ea typeface="Arial-Rounded" pitchFamily="34" charset="0"/>
                <a:cs typeface="Times New Roman" panose="02020603050405020304" pitchFamily="18" charset="0"/>
              </a:rPr>
              <a:t>phải</a:t>
            </a:r>
            <a:r>
              <a:rPr lang="en-US" sz="3600" b="1" dirty="0">
                <a:latin typeface="Times New Roman" panose="02020603050405020304" pitchFamily="18" charset="0"/>
                <a:ea typeface="Arial-Rounded" pitchFamily="34" charset="0"/>
                <a:cs typeface="Times New Roman" panose="02020603050405020304" pitchFamily="18" charset="0"/>
              </a:rPr>
              <a:t> </a:t>
            </a:r>
            <a:r>
              <a:rPr lang="en-US" sz="3600" b="1" dirty="0" err="1">
                <a:latin typeface="Times New Roman" panose="02020603050405020304" pitchFamily="18" charset="0"/>
                <a:ea typeface="Arial-Rounded" pitchFamily="34" charset="0"/>
                <a:cs typeface="Times New Roman" panose="02020603050405020304" pitchFamily="18" charset="0"/>
              </a:rPr>
              <a:t>dừng</a:t>
            </a:r>
            <a:r>
              <a:rPr lang="en-US" sz="3600" b="1" dirty="0">
                <a:latin typeface="Times New Roman" panose="02020603050405020304" pitchFamily="18" charset="0"/>
                <a:ea typeface="Arial-Rounded" pitchFamily="34" charset="0"/>
                <a:cs typeface="Times New Roman" panose="02020603050405020304" pitchFamily="18" charset="0"/>
              </a:rPr>
              <a:t> </a:t>
            </a:r>
            <a:r>
              <a:rPr lang="en-US" sz="3600" b="1" dirty="0" err="1">
                <a:latin typeface="Times New Roman" panose="02020603050405020304" pitchFamily="18" charset="0"/>
                <a:ea typeface="Arial-Rounded" pitchFamily="34" charset="0"/>
                <a:cs typeface="Times New Roman" panose="02020603050405020304" pitchFamily="18" charset="0"/>
              </a:rPr>
              <a:t>lại</a:t>
            </a:r>
            <a:r>
              <a:rPr lang="en-US" sz="3600" b="1" dirty="0">
                <a:latin typeface="Times New Roman" panose="02020603050405020304" pitchFamily="18" charset="0"/>
                <a:ea typeface="Arial-Rounded" pitchFamily="34" charset="0"/>
                <a:cs typeface="Times New Roman" panose="02020603050405020304" pitchFamily="18" charset="0"/>
              </a:rPr>
              <a:t> </a:t>
            </a:r>
            <a:r>
              <a:rPr lang="en-US" sz="3600" b="1" dirty="0" err="1">
                <a:latin typeface="Times New Roman" panose="02020603050405020304" pitchFamily="18" charset="0"/>
                <a:ea typeface="Arial-Rounded" pitchFamily="34" charset="0"/>
                <a:cs typeface="Times New Roman" panose="02020603050405020304" pitchFamily="18" charset="0"/>
              </a:rPr>
              <a:t>khi</a:t>
            </a:r>
            <a:r>
              <a:rPr lang="en-US" sz="3600" b="1" dirty="0">
                <a:latin typeface="Times New Roman" panose="02020603050405020304" pitchFamily="18" charset="0"/>
                <a:ea typeface="Arial-Rounded" pitchFamily="34" charset="0"/>
                <a:cs typeface="Times New Roman" panose="02020603050405020304" pitchFamily="18" charset="0"/>
              </a:rPr>
              <a:t> </a:t>
            </a:r>
            <a:r>
              <a:rPr lang="en-US" sz="3600" b="1" dirty="0" err="1">
                <a:latin typeface="Times New Roman" panose="02020603050405020304" pitchFamily="18" charset="0"/>
                <a:ea typeface="Arial-Rounded" pitchFamily="34" charset="0"/>
                <a:cs typeface="Times New Roman" panose="02020603050405020304" pitchFamily="18" charset="0"/>
              </a:rPr>
              <a:t>có</a:t>
            </a:r>
            <a:r>
              <a:rPr lang="en-US" sz="3600" b="1" dirty="0">
                <a:latin typeface="Times New Roman" panose="02020603050405020304" pitchFamily="18" charset="0"/>
                <a:ea typeface="Arial-Rounded" pitchFamily="34" charset="0"/>
                <a:cs typeface="Times New Roman" panose="02020603050405020304" pitchFamily="18" charset="0"/>
              </a:rPr>
              <a:t> (……….…) </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683422"/>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885950" y="4188056"/>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a:t>
            </a:r>
            <a:r>
              <a:rPr lang="en-US" sz="3500" b="1" dirty="0">
                <a:solidFill>
                  <a:srgbClr val="7030A0"/>
                </a:solidFill>
                <a:latin typeface="HP001 4 hàng" pitchFamily="34" charset="0"/>
              </a:rPr>
              <a:t>Xe cộ cần phải dừng khi có đèn đỏ.</a:t>
            </a:r>
          </a:p>
        </p:txBody>
      </p:sp>
      <p:cxnSp>
        <p:nvCxnSpPr>
          <p:cNvPr id="3" name="Straight Connector 2">
            <a:extLst>
              <a:ext uri="{FF2B5EF4-FFF2-40B4-BE49-F238E27FC236}">
                <a16:creationId xmlns:a16="http://schemas.microsoft.com/office/drawing/2014/main" id="{8F6893E9-7E6A-4FEC-8A6E-9B4206D38A72}"/>
              </a:ext>
            </a:extLst>
          </p:cNvPr>
          <p:cNvCxnSpPr/>
          <p:nvPr/>
        </p:nvCxnSpPr>
        <p:spPr>
          <a:xfrm>
            <a:off x="1295400" y="918540"/>
            <a:ext cx="5715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429637BF-BEE1-4EAF-8942-8B337EE8F0D1}"/>
              </a:ext>
            </a:extLst>
          </p:cNvPr>
          <p:cNvCxnSpPr/>
          <p:nvPr/>
        </p:nvCxnSpPr>
        <p:spPr>
          <a:xfrm>
            <a:off x="8001000" y="847501"/>
            <a:ext cx="268668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3680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5E-6 -3.7037E-7 L 0.23438 0.1956 " pathEditMode="relative" rAng="0" ptsTypes="AA">
                                      <p:cBhvr>
                                        <p:cTn id="34" dur="2000" fill="hold"/>
                                        <p:tgtEl>
                                          <p:spTgt spid="8"/>
                                        </p:tgtEl>
                                        <p:attrNameLst>
                                          <p:attrName>ppt_x</p:attrName>
                                          <p:attrName>ppt_y</p:attrName>
                                        </p:attrNameLst>
                                      </p:cBhvr>
                                      <p:rCtr x="11719" y="9769"/>
                                    </p:animMotion>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Oval 3"/>
          <p:cNvSpPr/>
          <p:nvPr/>
        </p:nvSpPr>
        <p:spPr>
          <a:xfrm>
            <a:off x="141747" y="144349"/>
            <a:ext cx="609600" cy="6096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
        <p:nvSpPr>
          <p:cNvPr id="5" name="TextBox 4"/>
          <p:cNvSpPr txBox="1"/>
          <p:nvPr/>
        </p:nvSpPr>
        <p:spPr>
          <a:xfrm>
            <a:off x="762000" y="144349"/>
            <a:ext cx="11201400" cy="584763"/>
          </a:xfrm>
          <a:prstGeom prst="rect">
            <a:avLst/>
          </a:prstGeom>
          <a:noFill/>
        </p:spPr>
        <p:txBody>
          <a:bodyPr wrap="square" lIns="91428" tIns="45714" rIns="91428" bIns="45714" rtlCol="0">
            <a:spAutoFit/>
          </a:bodyPr>
          <a:lstStyle/>
          <a:p>
            <a:pPr algn="just"/>
            <a:r>
              <a:rPr lang="en-US" sz="3200" b="1" dirty="0">
                <a:latin typeface="Times New Roman" panose="02020603050405020304" pitchFamily="18" charset="0"/>
                <a:ea typeface="Arial-Rounded" pitchFamily="34" charset="0"/>
                <a:cs typeface="Times New Roman" panose="02020603050405020304" pitchFamily="18" charset="0"/>
              </a:rPr>
              <a:t>Quan sát tranh và dùng từ ngữ trong khung để nói theo tranh.</a:t>
            </a:r>
            <a:endParaRPr lang="en-US" sz="3200" b="1" i="1" dirty="0">
              <a:latin typeface="Times New Roman" panose="02020603050405020304" pitchFamily="18" charset="0"/>
              <a:ea typeface="Arial-Rounded" pitchFamily="34" charset="0"/>
              <a:cs typeface="Times New Roman" panose="02020603050405020304" pitchFamily="18" charset="0"/>
            </a:endParaRPr>
          </a:p>
        </p:txBody>
      </p:sp>
      <p:sp>
        <p:nvSpPr>
          <p:cNvPr id="6" name="TextBox 5"/>
          <p:cNvSpPr txBox="1"/>
          <p:nvPr/>
        </p:nvSpPr>
        <p:spPr>
          <a:xfrm>
            <a:off x="1143000" y="898487"/>
            <a:ext cx="10515600" cy="646319"/>
          </a:xfrm>
          <a:prstGeom prst="rect">
            <a:avLst/>
          </a:prstGeom>
          <a:noFill/>
          <a:ln>
            <a:solidFill>
              <a:schemeClr val="tx2">
                <a:lumMod val="60000"/>
                <a:lumOff val="40000"/>
              </a:schemeClr>
            </a:solidFill>
          </a:ln>
        </p:spPr>
        <p:txBody>
          <a:bodyPr wrap="square" lIns="91428" tIns="45714" rIns="91428" bIns="45714" rtlCol="0">
            <a:spAutoFit/>
          </a:bodyPr>
          <a:lstStyle/>
          <a:p>
            <a:pPr algn="just"/>
            <a:r>
              <a:rPr lang="en-US" sz="3600" dirty="0">
                <a:solidFill>
                  <a:srgbClr val="00B0F0"/>
                </a:solidFill>
                <a:latin typeface="Times New Roman" panose="02020603050405020304" pitchFamily="18" charset="0"/>
                <a:ea typeface="Arial-Rounded" pitchFamily="34" charset="0"/>
                <a:cs typeface="Times New Roman" panose="02020603050405020304" pitchFamily="18" charset="0"/>
              </a:rPr>
              <a:t>Đèn đỏ 	    nguy hiểm          đèn xanh 	      qua đường</a:t>
            </a:r>
          </a:p>
        </p:txBody>
      </p:sp>
      <p:sp>
        <p:nvSpPr>
          <p:cNvPr id="9" name="Rounded Rectangle 8"/>
          <p:cNvSpPr/>
          <p:nvPr/>
        </p:nvSpPr>
        <p:spPr>
          <a:xfrm>
            <a:off x="383242" y="1926725"/>
            <a:ext cx="11427758" cy="4931275"/>
          </a:xfrm>
          <a:prstGeom prst="roundRect">
            <a:avLst/>
          </a:prstGeom>
          <a:solidFill>
            <a:srgbClr val="FFFFC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l="13045" t="13729" r="23892" b="44241"/>
          <a:stretch/>
        </p:blipFill>
        <p:spPr>
          <a:xfrm>
            <a:off x="1249761" y="2042485"/>
            <a:ext cx="4356848" cy="2662518"/>
          </a:xfrm>
          <a:prstGeom prst="rect">
            <a:avLst/>
          </a:prstGeom>
        </p:spPr>
      </p:pic>
      <p:pic>
        <p:nvPicPr>
          <p:cNvPr id="11" name="Picture 10"/>
          <p:cNvPicPr>
            <a:picLocks noChangeAspect="1"/>
          </p:cNvPicPr>
          <p:nvPr/>
        </p:nvPicPr>
        <p:blipFill rotWithShape="1">
          <a:blip r:embed="rId3"/>
          <a:srcRect l="32704" t="55972" r="6764"/>
          <a:stretch/>
        </p:blipFill>
        <p:spPr>
          <a:xfrm>
            <a:off x="6096000" y="3505200"/>
            <a:ext cx="4951879" cy="3302535"/>
          </a:xfrm>
          <a:prstGeom prst="rect">
            <a:avLst/>
          </a:prstGeom>
        </p:spPr>
      </p:pic>
      <p:sp>
        <p:nvSpPr>
          <p:cNvPr id="12" name="Oval Callout 11"/>
          <p:cNvSpPr/>
          <p:nvPr/>
        </p:nvSpPr>
        <p:spPr>
          <a:xfrm>
            <a:off x="990600" y="5044458"/>
            <a:ext cx="3133090" cy="1432523"/>
          </a:xfrm>
          <a:prstGeom prst="wedgeEllipseCallout">
            <a:avLst>
              <a:gd name="adj1" fmla="val 49034"/>
              <a:gd name="adj2" fmla="val -170582"/>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xe</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cộ</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dừng</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Cloud Callout 12"/>
          <p:cNvSpPr/>
          <p:nvPr/>
        </p:nvSpPr>
        <p:spPr>
          <a:xfrm>
            <a:off x="6705599" y="1714181"/>
            <a:ext cx="4613767" cy="1791020"/>
          </a:xfrm>
          <a:prstGeom prst="cloudCallout">
            <a:avLst>
              <a:gd name="adj1" fmla="val 5143"/>
              <a:gd name="adj2" fmla="val 112608"/>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Đèn xanh cô giáo dẫn các bạn qua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3" name="Straight Connector 2">
            <a:extLst>
              <a:ext uri="{FF2B5EF4-FFF2-40B4-BE49-F238E27FC236}">
                <a16:creationId xmlns:a16="http://schemas.microsoft.com/office/drawing/2014/main" id="{3FEBFEE4-A2F8-486D-898A-967FD2719B15}"/>
              </a:ext>
            </a:extLst>
          </p:cNvPr>
          <p:cNvCxnSpPr/>
          <p:nvPr/>
        </p:nvCxnSpPr>
        <p:spPr>
          <a:xfrm>
            <a:off x="990600" y="753949"/>
            <a:ext cx="2438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E73CDED-0D19-426E-99B8-BD8783129E37}"/>
              </a:ext>
            </a:extLst>
          </p:cNvPr>
          <p:cNvCxnSpPr/>
          <p:nvPr/>
        </p:nvCxnSpPr>
        <p:spPr>
          <a:xfrm>
            <a:off x="4267200" y="729112"/>
            <a:ext cx="70866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910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1"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èn 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821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descr="Animated Photo | Beautiful gif, Beautiful nature wallpaper, Pretty gif"/>
          <p:cNvPicPr>
            <a:picLocks noChangeAspect="1" noChangeArrowheads="1" noCrop="1"/>
          </p:cNvPicPr>
          <p:nvPr/>
        </p:nvPicPr>
        <p:blipFill>
          <a:blip r:embed="rId2"/>
          <a:srcRect/>
          <a:stretch>
            <a:fillRect/>
          </a:stretch>
        </p:blipFill>
        <p:spPr bwMode="auto">
          <a:xfrm>
            <a:off x="0" y="0"/>
            <a:ext cx="12192000" cy="6858000"/>
          </a:xfrm>
          <a:prstGeom prst="rect">
            <a:avLst/>
          </a:prstGeom>
          <a:noFill/>
        </p:spPr>
      </p:pic>
      <p:sp>
        <p:nvSpPr>
          <p:cNvPr id="7" name="WordArt 21" descr="Sunset"/>
          <p:cNvSpPr>
            <a:spLocks noChangeArrowheads="1" noChangeShapeType="1" noTextEdit="1"/>
          </p:cNvSpPr>
          <p:nvPr/>
        </p:nvSpPr>
        <p:spPr bwMode="auto">
          <a:xfrm>
            <a:off x="0" y="0"/>
            <a:ext cx="12192000" cy="213360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0000"/>
                </a:solidFill>
                <a:latin typeface="Arial"/>
                <a:cs typeface="Arial"/>
              </a:rPr>
              <a:t>Kính chúc quý thầy, cô mạnh khỏe!</a:t>
            </a:r>
          </a:p>
        </p:txBody>
      </p:sp>
      <p:sp>
        <p:nvSpPr>
          <p:cNvPr id="8" name="WordArt 20"/>
          <p:cNvSpPr>
            <a:spLocks noChangeArrowheads="1" noChangeShapeType="1" noTextEdit="1"/>
          </p:cNvSpPr>
          <p:nvPr/>
        </p:nvSpPr>
        <p:spPr bwMode="auto">
          <a:xfrm>
            <a:off x="0" y="2514599"/>
            <a:ext cx="12192000" cy="1471613"/>
          </a:xfrm>
          <a:prstGeom prst="rect">
            <a:avLst/>
          </a:prstGeom>
        </p:spPr>
        <p:txBody>
          <a:bodyPr wrap="none" fromWordArt="1">
            <a:prstTxWarp prst="textPlain">
              <a:avLst>
                <a:gd name="adj" fmla="val 50000"/>
              </a:avLst>
            </a:prstTxWarp>
          </a:bodyPr>
          <a:lstStyle/>
          <a:p>
            <a:pPr algn="ctr"/>
            <a:r>
              <a:rPr lang="en-US" sz="4400" b="1" kern="10" dirty="0">
                <a:ln w="9525">
                  <a:solidFill>
                    <a:srgbClr val="000000"/>
                  </a:solidFill>
                  <a:round/>
                  <a:headEnd/>
                  <a:tailEnd/>
                </a:ln>
                <a:solidFill>
                  <a:schemeClr val="bg1"/>
                </a:solidFill>
                <a:latin typeface="VNI-Ariston" pitchFamily="2" charset="0"/>
                <a:cs typeface="Arial"/>
              </a:rPr>
              <a:t>Chuùc caùc em chaêm ngoan, hoïc gioûi</a:t>
            </a:r>
            <a:r>
              <a:rPr lang="en-US" sz="4400" b="1" kern="10" dirty="0">
                <a:ln w="9525">
                  <a:solidFill>
                    <a:srgbClr val="000000"/>
                  </a:solidFill>
                  <a:round/>
                  <a:headEnd/>
                  <a:tailEnd/>
                </a:ln>
                <a:solidFill>
                  <a:schemeClr val="bg1"/>
                </a:solidFill>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nodeType="clickEffect">
                                  <p:stCondLst>
                                    <p:cond delay="0"/>
                                  </p:stCondLst>
                                  <p:childTnLst>
                                    <p:animClr clrSpc="hsl" dir="cw">
                                      <p:cBhvr override="childStyle">
                                        <p:cTn id="6" dur="500" fill="hold"/>
                                        <p:tgtEl>
                                          <p:spTgt spid="58374"/>
                                        </p:tgtEl>
                                        <p:attrNameLst>
                                          <p:attrName>style.color</p:attrName>
                                        </p:attrNameLst>
                                      </p:cBhvr>
                                      <p:by>
                                        <p:hsl h="10842353" s="0" l="0"/>
                                      </p:by>
                                    </p:animClr>
                                    <p:animClr clrSpc="hsl" dir="cw">
                                      <p:cBhvr>
                                        <p:cTn id="7" dur="500" fill="hold"/>
                                        <p:tgtEl>
                                          <p:spTgt spid="58374"/>
                                        </p:tgtEl>
                                        <p:attrNameLst>
                                          <p:attrName>fillcolor</p:attrName>
                                        </p:attrNameLst>
                                      </p:cBhvr>
                                      <p:by>
                                        <p:hsl h="10842353" s="0" l="0"/>
                                      </p:by>
                                    </p:animClr>
                                    <p:animClr clrSpc="hsl" dir="cw">
                                      <p:cBhvr>
                                        <p:cTn id="8" dur="500" fill="hold"/>
                                        <p:tgtEl>
                                          <p:spTgt spid="58374"/>
                                        </p:tgtEl>
                                        <p:attrNameLst>
                                          <p:attrName>stroke.color</p:attrName>
                                        </p:attrNameLst>
                                      </p:cBhvr>
                                      <p:by>
                                        <p:hsl h="10842353" s="0" l="0"/>
                                      </p:by>
                                    </p:animClr>
                                    <p:set>
                                      <p:cBhvr>
                                        <p:cTn id="9" dur="500" fill="hold"/>
                                        <p:tgtEl>
                                          <p:spTgt spid="58374"/>
                                        </p:tgtEl>
                                        <p:attrNameLst>
                                          <p:attrName>fill.type</p:attrName>
                                        </p:attrNameLst>
                                      </p:cBhvr>
                                      <p:to>
                                        <p:strVal val="solid"/>
                                      </p:to>
                                    </p:se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 fill="hold"/>
                                        <p:tgtEl>
                                          <p:spTgt spid="8"/>
                                        </p:tgtEl>
                                        <p:attrNameLst>
                                          <p:attrName>ppt_x</p:attrName>
                                        </p:attrNameLst>
                                      </p:cBhvr>
                                      <p:tavLst>
                                        <p:tav tm="0">
                                          <p:val>
                                            <p:strVal val="#ppt_x"/>
                                          </p:val>
                                        </p:tav>
                                        <p:tav tm="100000">
                                          <p:val>
                                            <p:strVal val="#ppt_x"/>
                                          </p:val>
                                        </p:tav>
                                      </p:tavLst>
                                    </p:anim>
                                    <p:anim calcmode="lin" valueType="num">
                                      <p:cBhvr additive="base">
                                        <p:cTn id="19"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mph" presetSubtype="0" fill="hold" grpId="1" nodeType="clickEffect">
                                  <p:stCondLst>
                                    <p:cond delay="0"/>
                                  </p:stCondLst>
                                  <p:childTnLst>
                                    <p:animClr clrSpc="hsl" dir="cw">
                                      <p:cBhvr override="childStyle">
                                        <p:cTn id="23" dur="500" fill="hold"/>
                                        <p:tgtEl>
                                          <p:spTgt spid="7"/>
                                        </p:tgtEl>
                                        <p:attrNameLst>
                                          <p:attrName>style.color</p:attrName>
                                        </p:attrNameLst>
                                      </p:cBhvr>
                                      <p:by>
                                        <p:hsl h="7200000" s="0" l="0"/>
                                      </p:by>
                                    </p:animClr>
                                    <p:animClr clrSpc="hsl" dir="cw">
                                      <p:cBhvr>
                                        <p:cTn id="24" dur="500" fill="hold"/>
                                        <p:tgtEl>
                                          <p:spTgt spid="7"/>
                                        </p:tgtEl>
                                        <p:attrNameLst>
                                          <p:attrName>fillcolor</p:attrName>
                                        </p:attrNameLst>
                                      </p:cBhvr>
                                      <p:by>
                                        <p:hsl h="7200000" s="0" l="0"/>
                                      </p:by>
                                    </p:animClr>
                                    <p:animClr clrSpc="hsl" dir="cw">
                                      <p:cBhvr>
                                        <p:cTn id="25" dur="500" fill="hold"/>
                                        <p:tgtEl>
                                          <p:spTgt spid="7"/>
                                        </p:tgtEl>
                                        <p:attrNameLst>
                                          <p:attrName>stroke.color</p:attrName>
                                        </p:attrNameLst>
                                      </p:cBhvr>
                                      <p:by>
                                        <p:hsl h="7200000" s="0" l="0"/>
                                      </p:by>
                                    </p:animClr>
                                    <p:set>
                                      <p:cBhvr>
                                        <p:cTn id="26" dur="500" fill="hold"/>
                                        <p:tgtEl>
                                          <p:spTgt spid="7"/>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3" presetClass="emph" presetSubtype="0" fill="hold" grpId="1" nodeType="clickEffect">
                                  <p:stCondLst>
                                    <p:cond delay="0"/>
                                  </p:stCondLst>
                                  <p:childTnLst>
                                    <p:animClr clrSpc="hsl" dir="cw">
                                      <p:cBhvr override="childStyle">
                                        <p:cTn id="30" dur="500" fill="hold"/>
                                        <p:tgtEl>
                                          <p:spTgt spid="8"/>
                                        </p:tgtEl>
                                        <p:attrNameLst>
                                          <p:attrName>style.color</p:attrName>
                                        </p:attrNameLst>
                                      </p:cBhvr>
                                      <p:by>
                                        <p:hsl h="10842353" s="0" l="0"/>
                                      </p:by>
                                    </p:animClr>
                                    <p:animClr clrSpc="hsl" dir="cw">
                                      <p:cBhvr>
                                        <p:cTn id="31" dur="500" fill="hold"/>
                                        <p:tgtEl>
                                          <p:spTgt spid="8"/>
                                        </p:tgtEl>
                                        <p:attrNameLst>
                                          <p:attrName>fillcolor</p:attrName>
                                        </p:attrNameLst>
                                      </p:cBhvr>
                                      <p:by>
                                        <p:hsl h="10842353" s="0" l="0"/>
                                      </p:by>
                                    </p:animClr>
                                    <p:animClr clrSpc="hsl" dir="cw">
                                      <p:cBhvr>
                                        <p:cTn id="32" dur="500" fill="hold"/>
                                        <p:tgtEl>
                                          <p:spTgt spid="8"/>
                                        </p:tgtEl>
                                        <p:attrNameLst>
                                          <p:attrName>stroke.color</p:attrName>
                                        </p:attrNameLst>
                                      </p:cBhvr>
                                      <p:by>
                                        <p:hsl h="10842353" s="0" l="0"/>
                                      </p:by>
                                    </p:animClr>
                                    <p:set>
                                      <p:cBhvr>
                                        <p:cTn id="33"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55913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943207" y="208334"/>
            <a:ext cx="8301567"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defTabSz="914354"/>
            <a:endParaRPr lang="en-US" altLang="en-US" sz="2400" i="1" dirty="0">
              <a:solidFill>
                <a:srgbClr val="002060"/>
              </a:solidFill>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1" y="0"/>
            <a:ext cx="12192000" cy="6738731"/>
          </a:xfrm>
          <a:prstGeom prst="rect">
            <a:avLst/>
          </a:prstGeom>
        </p:spPr>
      </p:pic>
      <p:pic>
        <p:nvPicPr>
          <p:cNvPr id="11" name="Picture 13" descr="addemoticons17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1667" y="4236554"/>
            <a:ext cx="2199232" cy="2502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addemoticons17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5169" y="3105333"/>
            <a:ext cx="2977528" cy="138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addemoticons17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891" y="5472911"/>
            <a:ext cx="2538100" cy="138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ddemoticons17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97537" y="5236423"/>
            <a:ext cx="2798888" cy="162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addemoticons172">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3241" y="1984277"/>
            <a:ext cx="2306831" cy="138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6"/>
          <p:cNvSpPr>
            <a:spLocks noChangeArrowheads="1" noChangeShapeType="1" noTextEdit="1"/>
          </p:cNvSpPr>
          <p:nvPr/>
        </p:nvSpPr>
        <p:spPr bwMode="auto">
          <a:xfrm>
            <a:off x="3772454" y="1584514"/>
            <a:ext cx="5025083" cy="1117788"/>
          </a:xfrm>
          <a:prstGeom prst="rect">
            <a:avLst/>
          </a:prstGeom>
        </p:spPr>
        <p:style>
          <a:lnRef idx="1">
            <a:schemeClr val="accent5"/>
          </a:lnRef>
          <a:fillRef idx="2">
            <a:schemeClr val="accent5"/>
          </a:fillRef>
          <a:effectRef idx="1">
            <a:schemeClr val="accent5"/>
          </a:effectRef>
          <a:fontRef idx="minor">
            <a:schemeClr val="dk1"/>
          </a:fontRef>
        </p:style>
        <p:txBody>
          <a:bodyPr wrap="none" lIns="121909" tIns="60955" rIns="121909" bIns="60955" numCol="1"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defTabSz="1219170"/>
            <a:r>
              <a:rPr lang="en-US" sz="3733" b="1" kern="10" dirty="0" err="1">
                <a:ln w="9525">
                  <a:noFill/>
                  <a:round/>
                </a:ln>
                <a:solidFill>
                  <a:srgbClr val="7030A0"/>
                </a:solidFill>
                <a:latin typeface="Times New Roman" panose="02020603050405020304"/>
                <a:cs typeface="Times New Roman" panose="02020603050405020304"/>
                <a:sym typeface="Arial"/>
              </a:rPr>
              <a:t>Khởi</a:t>
            </a:r>
            <a:r>
              <a:rPr lang="en-US" sz="3733" b="1" kern="10" dirty="0">
                <a:ln w="9525">
                  <a:noFill/>
                  <a:round/>
                </a:ln>
                <a:solidFill>
                  <a:srgbClr val="7030A0"/>
                </a:solidFill>
                <a:latin typeface="Times New Roman" panose="02020603050405020304"/>
                <a:cs typeface="Times New Roman" panose="02020603050405020304"/>
                <a:sym typeface="Arial"/>
              </a:rPr>
              <a:t> </a:t>
            </a:r>
            <a:r>
              <a:rPr lang="en-US" sz="3733" b="1" kern="10" dirty="0" err="1">
                <a:ln w="9525">
                  <a:noFill/>
                  <a:round/>
                </a:ln>
                <a:solidFill>
                  <a:srgbClr val="7030A0"/>
                </a:solidFill>
                <a:latin typeface="Times New Roman" panose="02020603050405020304"/>
                <a:cs typeface="Times New Roman" panose="02020603050405020304"/>
                <a:sym typeface="Arial"/>
              </a:rPr>
              <a:t>động</a:t>
            </a:r>
            <a:endParaRPr lang="en-US" sz="3733" b="1" kern="10" dirty="0">
              <a:ln w="9525">
                <a:noFill/>
                <a:round/>
              </a:ln>
              <a:solidFill>
                <a:srgbClr val="7030A0"/>
              </a:solidFill>
              <a:latin typeface="Times New Roman" panose="02020603050405020304"/>
              <a:cs typeface="Times New Roman" panose="02020603050405020304"/>
              <a:sym typeface="Arial"/>
            </a:endParaRPr>
          </a:p>
        </p:txBody>
      </p:sp>
    </p:spTree>
    <p:extLst>
      <p:ext uri="{BB962C8B-B14F-4D97-AF65-F5344CB8AC3E}">
        <p14:creationId xmlns:p14="http://schemas.microsoft.com/office/powerpoint/2010/main" val="422831733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p:cNvSpPr/>
          <p:nvPr/>
        </p:nvSpPr>
        <p:spPr>
          <a:xfrm>
            <a:off x="2133600" y="57150"/>
            <a:ext cx="9753600" cy="2609850"/>
          </a:xfrm>
          <a:prstGeom prst="wedgeEllipseCallout">
            <a:avLst>
              <a:gd name="adj1" fmla="val -28220"/>
              <a:gd name="adj2" fmla="val 101700"/>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Các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ơi</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Chúng</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mình là lớp 5 tuổi muốn vào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lớp</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1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trường</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TH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Quốc</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Tuấn</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vậy</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chúng</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mình phải vượt qua các câu hỏi này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thật</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tốt</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bạn hãy giúp chúng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nhé</a:t>
            </a:r>
            <a:r>
              <a:rPr lang="en-US" sz="2800" b="1" dirty="0">
                <a:ln w="11430"/>
                <a:solidFill>
                  <a:srgbClr val="002060"/>
                </a:soli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50222" y="3808477"/>
            <a:ext cx="6274378" cy="122072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A. </a:t>
            </a:r>
            <a:r>
              <a:rPr lang="en-US" sz="3600" dirty="0">
                <a:solidFill>
                  <a:prstClr val="black"/>
                </a:solidFill>
                <a:latin typeface="+mj-lt"/>
                <a:ea typeface="Arial-Rounded" panose="020B0500000000000000" pitchFamily="34" charset="0"/>
                <a:cs typeface="Arial-Rounded" panose="020B0500000000000000" pitchFamily="34" charset="0"/>
              </a:rPr>
              <a:t>1 </a:t>
            </a:r>
            <a:r>
              <a:rPr lang="en-US" sz="3600" dirty="0" err="1">
                <a:solidFill>
                  <a:prstClr val="black"/>
                </a:solidFill>
                <a:latin typeface="+mj-lt"/>
                <a:ea typeface="Arial-Rounded" panose="020B0500000000000000" pitchFamily="34" charset="0"/>
                <a:cs typeface="Arial-Rounded" panose="020B0500000000000000" pitchFamily="34" charset="0"/>
              </a:rPr>
              <a:t>màu</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564878" y="5462231"/>
            <a:ext cx="5625661" cy="92927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a:solidFill>
                  <a:prstClr val="black"/>
                </a:solidFill>
                <a:latin typeface="+mj-lt"/>
                <a:ea typeface="Arial-Rounded" panose="020B0500000000000000" pitchFamily="34" charset="0"/>
                <a:cs typeface="Arial-Rounded" panose="020B0500000000000000" pitchFamily="34" charset="0"/>
              </a:rPr>
              <a:t>D</a:t>
            </a:r>
            <a:r>
              <a:rPr lang="vi-VN" sz="3600" dirty="0">
                <a:solidFill>
                  <a:prstClr val="black"/>
                </a:solidFill>
                <a:latin typeface="+mj-lt"/>
                <a:ea typeface="Arial-Rounded" panose="020B0500000000000000" pitchFamily="34" charset="0"/>
                <a:cs typeface="Arial-Rounded" panose="020B0500000000000000" pitchFamily="34" charset="0"/>
              </a:rPr>
              <a:t>. </a:t>
            </a:r>
            <a:r>
              <a:rPr lang="en-US" sz="3600" dirty="0">
                <a:solidFill>
                  <a:prstClr val="black"/>
                </a:solidFill>
                <a:latin typeface="+mj-lt"/>
                <a:ea typeface="Arial-Rounded" panose="020B0500000000000000" pitchFamily="34" charset="0"/>
                <a:cs typeface="Arial-Rounded" panose="020B0500000000000000" pitchFamily="34" charset="0"/>
              </a:rPr>
              <a:t>3 </a:t>
            </a:r>
            <a:r>
              <a:rPr lang="en-US" sz="3600" dirty="0" err="1">
                <a:solidFill>
                  <a:prstClr val="black"/>
                </a:solidFill>
                <a:latin typeface="+mj-lt"/>
                <a:ea typeface="Arial-Rounded" panose="020B0500000000000000" pitchFamily="34" charset="0"/>
                <a:cs typeface="Arial-Rounded" panose="020B0500000000000000" pitchFamily="34" charset="0"/>
              </a:rPr>
              <a:t>màu</a:t>
            </a:r>
            <a:r>
              <a:rPr lang="en-US" sz="3600" dirty="0">
                <a:solidFill>
                  <a:prstClr val="black"/>
                </a:solidFill>
                <a:latin typeface="+mj-lt"/>
                <a:ea typeface="Arial-Rounded" panose="020B0500000000000000" pitchFamily="34" charset="0"/>
                <a:cs typeface="Arial-Rounded" panose="020B0500000000000000" pitchFamily="34" charset="0"/>
              </a:rPr>
              <a:t>.</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9383" y="5488508"/>
            <a:ext cx="6292965" cy="9292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C.</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Không</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màu</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540926" y="3803284"/>
            <a:ext cx="5625660" cy="123281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a:solidFill>
                  <a:prstClr val="black"/>
                </a:solidFill>
                <a:latin typeface="+mj-lt"/>
                <a:ea typeface="Arial-Rounded" panose="020B0500000000000000" pitchFamily="34" charset="0"/>
                <a:cs typeface="Arial-Rounded" panose="020B0500000000000000" pitchFamily="34" charset="0"/>
              </a:rPr>
              <a:t>B</a:t>
            </a:r>
            <a:r>
              <a:rPr lang="vi-VN" sz="3600" dirty="0">
                <a:solidFill>
                  <a:prstClr val="black"/>
                </a:solidFill>
                <a:latin typeface="+mj-lt"/>
                <a:ea typeface="Arial-Rounded" panose="020B0500000000000000" pitchFamily="34" charset="0"/>
                <a:cs typeface="Arial-Rounded" panose="020B0500000000000000" pitchFamily="34" charset="0"/>
              </a:rPr>
              <a:t>. </a:t>
            </a:r>
            <a:r>
              <a:rPr lang="en-US" sz="3600" dirty="0">
                <a:solidFill>
                  <a:prstClr val="black"/>
                </a:solidFill>
                <a:latin typeface="+mj-lt"/>
                <a:ea typeface="Arial-Rounded" panose="020B0500000000000000" pitchFamily="34" charset="0"/>
                <a:cs typeface="Arial-Rounded" panose="020B0500000000000000" pitchFamily="34" charset="0"/>
              </a:rPr>
              <a:t>2 </a:t>
            </a:r>
            <a:r>
              <a:rPr lang="en-US" sz="3600" dirty="0" err="1">
                <a:solidFill>
                  <a:prstClr val="black"/>
                </a:solidFill>
                <a:latin typeface="+mj-lt"/>
                <a:ea typeface="Arial-Rounded" panose="020B0500000000000000" pitchFamily="34" charset="0"/>
                <a:cs typeface="Arial-Rounded" panose="020B0500000000000000" pitchFamily="34" charset="0"/>
              </a:rPr>
              <a:t>màu</a:t>
            </a:r>
            <a:endParaRPr lang="vi-VN" sz="36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9402" y="4351005"/>
            <a:ext cx="672947" cy="591378"/>
          </a:xfrm>
          <a:prstGeom prst="rect">
            <a:avLst/>
          </a:prstGeom>
          <a:solidFill>
            <a:srgbClr val="7030A0"/>
          </a:solidFill>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4229" y="4162595"/>
            <a:ext cx="651530" cy="590658"/>
          </a:xfrm>
          <a:prstGeom prst="rect">
            <a:avLst/>
          </a:prstGeom>
          <a:solidFill>
            <a:srgbClr val="7030A0"/>
          </a:solidFill>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872" y="5684780"/>
            <a:ext cx="672128" cy="669305"/>
          </a:xfrm>
          <a:prstGeom prst="rect">
            <a:avLst/>
          </a:prstGeom>
          <a:solidFill>
            <a:srgbClr val="002060"/>
          </a:solidFill>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322" y="5827120"/>
            <a:ext cx="672129" cy="590658"/>
          </a:xfrm>
          <a:prstGeom prst="rect">
            <a:avLst/>
          </a:prstGeom>
          <a:solidFill>
            <a:srgbClr val="7030A0"/>
          </a:solidFill>
        </p:spPr>
      </p:pic>
      <p:sp>
        <p:nvSpPr>
          <p:cNvPr id="24" name="Right Arrow 23">
            <a:hlinkClick r:id="rId7" action="ppaction://hlinksldjump"/>
          </p:cNvPr>
          <p:cNvSpPr/>
          <p:nvPr/>
        </p:nvSpPr>
        <p:spPr>
          <a:xfrm>
            <a:off x="10666942" y="6354085"/>
            <a:ext cx="1043351" cy="6318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609600" y="76200"/>
            <a:ext cx="11201399" cy="3936998"/>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3200400" y="654075"/>
            <a:ext cx="6153356" cy="1446550"/>
          </a:xfrm>
          <a:prstGeom prst="rect">
            <a:avLst/>
          </a:prstGeom>
          <a:noFill/>
        </p:spPr>
        <p:txBody>
          <a:bodyPr wrap="square" rtlCol="0">
            <a:spAutoFit/>
          </a:bodyPr>
          <a:lstStyle/>
          <a:p>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tín</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hiệu</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giao</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thông</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888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533400" y="76200"/>
            <a:ext cx="10995849" cy="3936998"/>
            <a:chOff x="0" y="487002"/>
            <a:chExt cx="8975659" cy="3526196"/>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7">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76200" y="3866684"/>
            <a:ext cx="5903867" cy="106946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schemeClr val="tx1"/>
                </a:solidFill>
                <a:latin typeface="+mj-lt"/>
                <a:ea typeface="Arial-Rounded" panose="020B0500000000000000" pitchFamily="34" charset="0"/>
                <a:cs typeface="Arial-Rounded" panose="020B0500000000000000" pitchFamily="34" charset="0"/>
              </a:rPr>
              <a:t>A. </a:t>
            </a:r>
            <a:r>
              <a:rPr lang="en-US" sz="3600" dirty="0" err="1">
                <a:solidFill>
                  <a:schemeClr val="tx1"/>
                </a:solidFill>
                <a:latin typeface="+mj-lt"/>
                <a:ea typeface="Arial-Rounded" panose="020B0500000000000000" pitchFamily="34" charset="0"/>
                <a:cs typeface="Arial-Rounded" panose="020B0500000000000000" pitchFamily="34" charset="0"/>
              </a:rPr>
              <a:t>Đèn</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đỏ</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dừng</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lại</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đèn</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vàng</a:t>
            </a:r>
            <a:r>
              <a:rPr lang="en-US" sz="3600" dirty="0">
                <a:solidFill>
                  <a:schemeClr val="tx1"/>
                </a:solidFill>
                <a:latin typeface="+mj-lt"/>
                <a:ea typeface="Arial-Rounded" panose="020B0500000000000000" pitchFamily="34" charset="0"/>
                <a:cs typeface="Arial-Rounded" panose="020B0500000000000000" pitchFamily="34" charset="0"/>
              </a:rPr>
              <a:t> đi, </a:t>
            </a:r>
            <a:r>
              <a:rPr lang="en-US" sz="3600" dirty="0" err="1">
                <a:solidFill>
                  <a:schemeClr val="tx1"/>
                </a:solidFill>
                <a:latin typeface="+mj-lt"/>
                <a:ea typeface="Arial-Rounded" panose="020B0500000000000000" pitchFamily="34" charset="0"/>
                <a:cs typeface="Arial-Rounded" panose="020B0500000000000000" pitchFamily="34" charset="0"/>
              </a:rPr>
              <a:t>đèn</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xanh</a:t>
            </a:r>
            <a:r>
              <a:rPr lang="en-US" sz="3600" dirty="0">
                <a:solidFill>
                  <a:schemeClr val="tx1"/>
                </a:solidFill>
                <a:latin typeface="+mj-lt"/>
                <a:ea typeface="Arial-Rounded" panose="020B0500000000000000" pitchFamily="34" charset="0"/>
                <a:cs typeface="Arial-Rounded" panose="020B0500000000000000" pitchFamily="34" charset="0"/>
              </a:rPr>
              <a:t> đi </a:t>
            </a:r>
            <a:r>
              <a:rPr lang="en-US" sz="3600" dirty="0" err="1">
                <a:solidFill>
                  <a:schemeClr val="tx1"/>
                </a:solidFill>
                <a:latin typeface="+mj-lt"/>
                <a:ea typeface="Arial-Rounded" panose="020B0500000000000000" pitchFamily="34" charset="0"/>
                <a:cs typeface="Arial-Rounded" panose="020B0500000000000000" pitchFamily="34" charset="0"/>
              </a:rPr>
              <a:t>chậm</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lại</a:t>
            </a:r>
            <a:r>
              <a:rPr lang="en-US" sz="3600" dirty="0">
                <a:solidFill>
                  <a:schemeClr val="tx1"/>
                </a:solidFill>
                <a:latin typeface="+mj-lt"/>
                <a:ea typeface="Arial-Rounded" panose="020B0500000000000000" pitchFamily="34" charset="0"/>
                <a:cs typeface="Arial-Rounded" panose="020B0500000000000000" pitchFamily="34" charset="0"/>
              </a:rPr>
              <a:t>.</a:t>
            </a:r>
            <a:endParaRPr lang="vi-VN" sz="3600" dirty="0">
              <a:solidFill>
                <a:schemeClr val="tx1"/>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477000" y="3881030"/>
            <a:ext cx="5715000" cy="106945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mj-lt"/>
                <a:ea typeface="Arial-Rounded" panose="020B0500000000000000" pitchFamily="34" charset="0"/>
                <a:cs typeface="Arial-Rounded" panose="020B0500000000000000" pitchFamily="34" charset="0"/>
              </a:rPr>
              <a:t>B. </a:t>
            </a:r>
            <a:r>
              <a:rPr lang="en-US" sz="3200" dirty="0" err="1">
                <a:solidFill>
                  <a:schemeClr val="tx1"/>
                </a:solidFill>
                <a:latin typeface="+mj-lt"/>
                <a:ea typeface="Arial-Rounded" panose="020B0500000000000000" pitchFamily="34" charset="0"/>
                <a:cs typeface="Arial-Rounded" panose="020B0500000000000000" pitchFamily="34" charset="0"/>
              </a:rPr>
              <a:t>Đèn</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đỏ</a:t>
            </a:r>
            <a:r>
              <a:rPr lang="en-US" sz="3200" dirty="0">
                <a:solidFill>
                  <a:schemeClr val="tx1"/>
                </a:solidFill>
                <a:latin typeface="+mj-lt"/>
                <a:ea typeface="Arial-Rounded" panose="020B0500000000000000" pitchFamily="34" charset="0"/>
                <a:cs typeface="Arial-Rounded" panose="020B0500000000000000" pitchFamily="34" charset="0"/>
              </a:rPr>
              <a:t> dừng lại, đèn xanh di chuyển, đèn vàng đi chậm lại </a:t>
            </a:r>
            <a:endParaRPr lang="vi-VN" sz="3200" dirty="0">
              <a:solidFill>
                <a:schemeClr val="tx1"/>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76200" y="5114790"/>
            <a:ext cx="5903867" cy="12860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schemeClr val="tx1"/>
                </a:solidFill>
                <a:latin typeface="+mj-lt"/>
                <a:ea typeface="Arial-Rounded" panose="020B0500000000000000" pitchFamily="34" charset="0"/>
                <a:cs typeface="Arial-Rounded" panose="020B0500000000000000" pitchFamily="34" charset="0"/>
              </a:rPr>
              <a:t>C.</a:t>
            </a:r>
            <a:r>
              <a:rPr lang="en-US" sz="3600" dirty="0" err="1">
                <a:solidFill>
                  <a:schemeClr val="tx1"/>
                </a:solidFill>
                <a:latin typeface="+mj-lt"/>
                <a:ea typeface="Arial-Rounded" panose="020B0500000000000000" pitchFamily="34" charset="0"/>
                <a:cs typeface="Arial-Rounded" panose="020B0500000000000000" pitchFamily="34" charset="0"/>
              </a:rPr>
              <a:t>Đèn</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đỏ</a:t>
            </a:r>
            <a:r>
              <a:rPr lang="en-US" sz="3600" dirty="0">
                <a:solidFill>
                  <a:schemeClr val="tx1"/>
                </a:solidFill>
                <a:latin typeface="+mj-lt"/>
                <a:ea typeface="Arial-Rounded" panose="020B0500000000000000" pitchFamily="34" charset="0"/>
                <a:cs typeface="Arial-Rounded" panose="020B0500000000000000" pitchFamily="34" charset="0"/>
              </a:rPr>
              <a:t> đi, </a:t>
            </a:r>
            <a:r>
              <a:rPr lang="en-US" sz="3600" dirty="0" err="1">
                <a:solidFill>
                  <a:schemeClr val="tx1"/>
                </a:solidFill>
                <a:latin typeface="+mj-lt"/>
                <a:ea typeface="Arial-Rounded" panose="020B0500000000000000" pitchFamily="34" charset="0"/>
                <a:cs typeface="Arial-Rounded" panose="020B0500000000000000" pitchFamily="34" charset="0"/>
              </a:rPr>
              <a:t>đèn</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vàng</a:t>
            </a:r>
            <a:r>
              <a:rPr lang="en-US" sz="3600" dirty="0">
                <a:solidFill>
                  <a:schemeClr val="tx1"/>
                </a:solidFill>
                <a:latin typeface="+mj-lt"/>
                <a:ea typeface="Arial-Rounded" panose="020B0500000000000000" pitchFamily="34" charset="0"/>
                <a:cs typeface="Arial-Rounded" panose="020B0500000000000000" pitchFamily="34" charset="0"/>
              </a:rPr>
              <a:t> đi chậm lại, </a:t>
            </a:r>
            <a:r>
              <a:rPr lang="en-US" sz="3600" dirty="0" err="1">
                <a:solidFill>
                  <a:schemeClr val="tx1"/>
                </a:solidFill>
                <a:latin typeface="+mj-lt"/>
                <a:ea typeface="Arial-Rounded" panose="020B0500000000000000" pitchFamily="34" charset="0"/>
                <a:cs typeface="Arial-Rounded" panose="020B0500000000000000" pitchFamily="34" charset="0"/>
              </a:rPr>
              <a:t>đèn</a:t>
            </a:r>
            <a:r>
              <a:rPr lang="en-US" sz="3600" dirty="0">
                <a:solidFill>
                  <a:schemeClr val="tx1"/>
                </a:solidFill>
                <a:latin typeface="+mj-lt"/>
                <a:ea typeface="Arial-Rounded" panose="020B0500000000000000" pitchFamily="34" charset="0"/>
                <a:cs typeface="Arial-Rounded" panose="020B0500000000000000" pitchFamily="34" charset="0"/>
              </a:rPr>
              <a:t> </a:t>
            </a:r>
            <a:r>
              <a:rPr lang="en-US" sz="3600" dirty="0" err="1">
                <a:solidFill>
                  <a:schemeClr val="tx1"/>
                </a:solidFill>
                <a:latin typeface="+mj-lt"/>
                <a:ea typeface="Arial-Rounded" panose="020B0500000000000000" pitchFamily="34" charset="0"/>
                <a:cs typeface="Arial-Rounded" panose="020B0500000000000000" pitchFamily="34" charset="0"/>
              </a:rPr>
              <a:t>xanh</a:t>
            </a:r>
            <a:r>
              <a:rPr lang="en-US" sz="3600" dirty="0">
                <a:solidFill>
                  <a:schemeClr val="tx1"/>
                </a:solidFill>
                <a:latin typeface="+mj-lt"/>
                <a:ea typeface="Arial-Rounded" panose="020B0500000000000000" pitchFamily="34" charset="0"/>
                <a:cs typeface="Arial-Rounded" panose="020B0500000000000000" pitchFamily="34" charset="0"/>
              </a:rPr>
              <a:t> dừng</a:t>
            </a:r>
            <a:endParaRPr lang="vi-VN" sz="3600" dirty="0">
              <a:solidFill>
                <a:schemeClr val="tx1"/>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477000" y="5114790"/>
            <a:ext cx="5715000" cy="124781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mj-lt"/>
                <a:ea typeface="Arial-Rounded" panose="020B0500000000000000" pitchFamily="34" charset="0"/>
                <a:cs typeface="Arial-Rounded" panose="020B0500000000000000" pitchFamily="34" charset="0"/>
              </a:rPr>
              <a:t>D.</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Đèn</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xanh</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dừng</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lại</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đèn</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đỏ</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đi</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đèn</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vàng</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đi</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chậm</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lại</a:t>
            </a:r>
            <a:r>
              <a:rPr lang="en-US" sz="3200" dirty="0">
                <a:solidFill>
                  <a:schemeClr val="tx1"/>
                </a:solidFill>
                <a:latin typeface="+mj-lt"/>
                <a:ea typeface="Arial-Rounded" panose="020B0500000000000000" pitchFamily="34" charset="0"/>
                <a:cs typeface="Arial-Rounded" panose="020B0500000000000000" pitchFamily="34" charset="0"/>
              </a:rPr>
              <a:t>.</a:t>
            </a:r>
            <a:endParaRPr lang="vi-VN" sz="3200" dirty="0">
              <a:solidFill>
                <a:schemeClr val="tx1"/>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43329" y="4385002"/>
            <a:ext cx="672947" cy="591378"/>
          </a:xfrm>
          <a:prstGeom prst="rect">
            <a:avLst/>
          </a:prstGeom>
          <a:solidFill>
            <a:srgbClr val="7030A0"/>
          </a:solidFill>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9250" y="5594274"/>
            <a:ext cx="672129" cy="590658"/>
          </a:xfrm>
          <a:prstGeom prst="rect">
            <a:avLst/>
          </a:prstGeom>
          <a:solidFill>
            <a:srgbClr val="7030A0"/>
          </a:solidFill>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19872" y="4401414"/>
            <a:ext cx="672128" cy="537702"/>
          </a:xfrm>
          <a:prstGeom prst="rect">
            <a:avLst/>
          </a:prstGeom>
          <a:solidFill>
            <a:srgbClr val="002060"/>
          </a:solidFill>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7938" y="5771951"/>
            <a:ext cx="672129" cy="590658"/>
          </a:xfrm>
          <a:prstGeom prst="rect">
            <a:avLst/>
          </a:prstGeom>
          <a:solidFill>
            <a:srgbClr val="7030A0"/>
          </a:solidFill>
        </p:spPr>
      </p:pic>
      <p:sp>
        <p:nvSpPr>
          <p:cNvPr id="24" name="Right Arrow 23">
            <a:hlinkClick r:id="rId11" action="ppaction://hlinksldjump"/>
          </p:cNvPr>
          <p:cNvSpPr/>
          <p:nvPr/>
        </p:nvSpPr>
        <p:spPr>
          <a:xfrm>
            <a:off x="10510641" y="6184932"/>
            <a:ext cx="1043351" cy="71252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3158268" y="706609"/>
            <a:ext cx="6235377" cy="2123658"/>
          </a:xfrm>
          <a:prstGeom prst="rect">
            <a:avLst/>
          </a:prstGeom>
          <a:noFill/>
        </p:spPr>
        <p:txBody>
          <a:bodyPr wrap="square" rtlCol="0">
            <a:spAutoFit/>
          </a:bodyPr>
          <a:lstStyle/>
          <a:p>
            <a:pPr algn="ctr"/>
            <a:r>
              <a:rPr lang="en-US" sz="4400" b="1" dirty="0">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Hãy nêu công dụng các </a:t>
            </a:r>
            <a:r>
              <a:rPr lang="en-US" sz="4400" b="1" dirty="0" err="1">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4400" b="1" dirty="0">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400" b="1" dirty="0">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sz="4400" b="1" dirty="0">
                <a:solidFill>
                  <a:schemeClr val="bg2">
                    <a:lumMod val="90000"/>
                  </a:schemeClr>
                </a:solidFill>
                <a:latin typeface="Times New Roman" panose="02020603050405020304" pitchFamily="18" charset="0"/>
                <a:ea typeface="Arial-Rounded" panose="020B0500000000000000" pitchFamily="34" charset="0"/>
                <a:cs typeface="Times New Roman" panose="02020603050405020304" pitchFamily="18" charset="0"/>
              </a:rPr>
              <a:t> giao thông: đỏ, vàng, xanh.</a:t>
            </a:r>
          </a:p>
        </p:txBody>
      </p:sp>
    </p:spTree>
    <p:extLst>
      <p:ext uri="{BB962C8B-B14F-4D97-AF65-F5344CB8AC3E}">
        <p14:creationId xmlns:p14="http://schemas.microsoft.com/office/powerpoint/2010/main" val="36670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52400" y="3644739"/>
            <a:ext cx="6324600" cy="139455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A.</a:t>
            </a:r>
            <a:r>
              <a:rPr lang="vi-VN" sz="2000" dirty="0">
                <a:latin typeface="+mj-lt"/>
              </a:rPr>
              <a:t>. </a:t>
            </a:r>
            <a:r>
              <a:rPr lang="en-US" sz="3200" dirty="0" err="1">
                <a:solidFill>
                  <a:schemeClr val="tx1"/>
                </a:solidFill>
                <a:latin typeface="+mj-lt"/>
                <a:ea typeface="Arial-Rounded" panose="020B0500000000000000" pitchFamily="34" charset="0"/>
                <a:cs typeface="Arial-Rounded" panose="020B0500000000000000" pitchFamily="34" charset="0"/>
              </a:rPr>
              <a:t>Khi</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đi</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trên</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xe</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máy</a:t>
            </a:r>
            <a:endParaRPr lang="vi-VN" sz="4800" dirty="0">
              <a:solidFill>
                <a:schemeClr val="tx1"/>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40988" y="5239928"/>
            <a:ext cx="5451012"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mj-lt"/>
                <a:ea typeface="Arial-Rounded" panose="020B0500000000000000" pitchFamily="34" charset="0"/>
                <a:cs typeface="Arial-Rounded" panose="020B0500000000000000" pitchFamily="34" charset="0"/>
              </a:rPr>
              <a:t>D.</a:t>
            </a:r>
            <a:r>
              <a:rPr lang="vi-VN" sz="3200" dirty="0">
                <a:solidFill>
                  <a:schemeClr val="tx1"/>
                </a:solidFill>
                <a:latin typeface="+mj-lt"/>
                <a:ea typeface="Arial-Rounded" panose="020B0500000000000000" pitchFamily="34" charset="0"/>
                <a:cs typeface="Arial-Rounded" panose="020B0500000000000000" pitchFamily="34" charset="0"/>
              </a:rPr>
              <a:t> Cả ba </a:t>
            </a:r>
            <a:r>
              <a:rPr lang="en-US" sz="3200" dirty="0" err="1">
                <a:solidFill>
                  <a:schemeClr val="tx1"/>
                </a:solidFill>
                <a:latin typeface="+mj-lt"/>
                <a:ea typeface="Arial-Rounded" panose="020B0500000000000000" pitchFamily="34" charset="0"/>
                <a:cs typeface="Arial-Rounded" panose="020B0500000000000000" pitchFamily="34" charset="0"/>
              </a:rPr>
              <a:t>đáp</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án</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trên</a:t>
            </a:r>
            <a:endParaRPr lang="vi-VN" sz="3200" dirty="0">
              <a:solidFill>
                <a:schemeClr val="tx1"/>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764774" y="3595602"/>
            <a:ext cx="5427226" cy="14436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mj-lt"/>
                <a:ea typeface="Arial-Rounded" panose="020B0500000000000000" pitchFamily="34" charset="0"/>
                <a:cs typeface="Arial-Rounded" panose="020B0500000000000000" pitchFamily="34" charset="0"/>
              </a:rPr>
              <a:t>B. </a:t>
            </a:r>
            <a:r>
              <a:rPr lang="en-US" sz="3200" dirty="0" err="1">
                <a:solidFill>
                  <a:schemeClr val="tx1"/>
                </a:solidFill>
                <a:latin typeface="+mj-lt"/>
                <a:ea typeface="Arial-Rounded" panose="020B0500000000000000" pitchFamily="34" charset="0"/>
                <a:cs typeface="Arial-Rounded" panose="020B0500000000000000" pitchFamily="34" charset="0"/>
              </a:rPr>
              <a:t>Khi</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đi</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trên</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xe</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máy</a:t>
            </a:r>
            <a:r>
              <a:rPr lang="en-US" sz="3200" dirty="0">
                <a:solidFill>
                  <a:schemeClr val="tx1"/>
                </a:solidFill>
                <a:latin typeface="+mj-lt"/>
                <a:ea typeface="Arial-Rounded" panose="020B0500000000000000" pitchFamily="34" charset="0"/>
                <a:cs typeface="Arial-Rounded" panose="020B0500000000000000" pitchFamily="34" charset="0"/>
              </a:rPr>
              <a:t> </a:t>
            </a:r>
            <a:r>
              <a:rPr lang="en-US" sz="3200" dirty="0" err="1">
                <a:solidFill>
                  <a:schemeClr val="tx1"/>
                </a:solidFill>
                <a:latin typeface="+mj-lt"/>
                <a:ea typeface="Arial-Rounded" panose="020B0500000000000000" pitchFamily="34" charset="0"/>
                <a:cs typeface="Arial-Rounded" panose="020B0500000000000000" pitchFamily="34" charset="0"/>
              </a:rPr>
              <a:t>điện</a:t>
            </a:r>
            <a:endParaRPr lang="vi-VN" sz="3200" dirty="0">
              <a:solidFill>
                <a:schemeClr val="tx1"/>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210625" y="5332769"/>
            <a:ext cx="6324933" cy="821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chemeClr val="tx1"/>
                </a:solidFill>
                <a:latin typeface="+mj-lt"/>
                <a:ea typeface="Arial-Rounded" panose="020B0500000000000000" pitchFamily="34" charset="0"/>
                <a:cs typeface="Arial-Rounded" panose="020B0500000000000000" pitchFamily="34" charset="0"/>
              </a:rPr>
              <a:t>C. </a:t>
            </a:r>
            <a:r>
              <a:rPr lang="en-US" sz="3200" dirty="0" err="1">
                <a:solidFill>
                  <a:schemeClr val="tx1"/>
                </a:solidFill>
                <a:ea typeface="Arial-Rounded" panose="020B0500000000000000" pitchFamily="34" charset="0"/>
                <a:cs typeface="Arial-Rounded" panose="020B0500000000000000" pitchFamily="34" charset="0"/>
              </a:rPr>
              <a:t>Khi</a:t>
            </a:r>
            <a:r>
              <a:rPr lang="en-US" sz="3200" dirty="0">
                <a:solidFill>
                  <a:schemeClr val="tx1"/>
                </a:solidFill>
                <a:ea typeface="Arial-Rounded" panose="020B0500000000000000" pitchFamily="34" charset="0"/>
                <a:cs typeface="Arial-Rounded" panose="020B0500000000000000" pitchFamily="34" charset="0"/>
              </a:rPr>
              <a:t> </a:t>
            </a:r>
            <a:r>
              <a:rPr lang="en-US" sz="3200" dirty="0" err="1">
                <a:solidFill>
                  <a:schemeClr val="tx1"/>
                </a:solidFill>
                <a:ea typeface="Arial-Rounded" panose="020B0500000000000000" pitchFamily="34" charset="0"/>
                <a:cs typeface="Arial-Rounded" panose="020B0500000000000000" pitchFamily="34" charset="0"/>
              </a:rPr>
              <a:t>đi</a:t>
            </a:r>
            <a:r>
              <a:rPr lang="en-US" sz="3200" dirty="0">
                <a:solidFill>
                  <a:schemeClr val="tx1"/>
                </a:solidFill>
                <a:ea typeface="Arial-Rounded" panose="020B0500000000000000" pitchFamily="34" charset="0"/>
                <a:cs typeface="Arial-Rounded" panose="020B0500000000000000" pitchFamily="34" charset="0"/>
              </a:rPr>
              <a:t> </a:t>
            </a:r>
            <a:r>
              <a:rPr lang="en-US" sz="3200" dirty="0" err="1">
                <a:solidFill>
                  <a:schemeClr val="tx1"/>
                </a:solidFill>
                <a:ea typeface="Arial-Rounded" panose="020B0500000000000000" pitchFamily="34" charset="0"/>
                <a:cs typeface="Arial-Rounded" panose="020B0500000000000000" pitchFamily="34" charset="0"/>
              </a:rPr>
              <a:t>trên</a:t>
            </a:r>
            <a:r>
              <a:rPr lang="en-US" sz="3200" dirty="0">
                <a:solidFill>
                  <a:schemeClr val="tx1"/>
                </a:solidFill>
                <a:ea typeface="Arial-Rounded" panose="020B0500000000000000" pitchFamily="34" charset="0"/>
                <a:cs typeface="Arial-Rounded" panose="020B0500000000000000" pitchFamily="34" charset="0"/>
              </a:rPr>
              <a:t> </a:t>
            </a:r>
            <a:r>
              <a:rPr lang="en-US" sz="3200" dirty="0" err="1">
                <a:solidFill>
                  <a:schemeClr val="tx1"/>
                </a:solidFill>
                <a:ea typeface="Arial-Rounded" panose="020B0500000000000000" pitchFamily="34" charset="0"/>
                <a:cs typeface="Arial-Rounded" panose="020B0500000000000000" pitchFamily="34" charset="0"/>
              </a:rPr>
              <a:t>xe</a:t>
            </a:r>
            <a:r>
              <a:rPr lang="en-US" sz="3200" dirty="0">
                <a:solidFill>
                  <a:schemeClr val="tx1"/>
                </a:solidFill>
                <a:ea typeface="Arial-Rounded" panose="020B0500000000000000" pitchFamily="34" charset="0"/>
                <a:cs typeface="Arial-Rounded" panose="020B0500000000000000" pitchFamily="34" charset="0"/>
              </a:rPr>
              <a:t> </a:t>
            </a:r>
            <a:r>
              <a:rPr lang="en-US" sz="3200" dirty="0" err="1">
                <a:solidFill>
                  <a:schemeClr val="tx1"/>
                </a:solidFill>
                <a:ea typeface="Arial-Rounded" panose="020B0500000000000000" pitchFamily="34" charset="0"/>
                <a:cs typeface="Arial-Rounded" panose="020B0500000000000000" pitchFamily="34" charset="0"/>
              </a:rPr>
              <a:t>đạp</a:t>
            </a:r>
            <a:r>
              <a:rPr lang="en-US" sz="3200" dirty="0">
                <a:solidFill>
                  <a:schemeClr val="tx1"/>
                </a:solidFill>
                <a:ea typeface="Arial-Rounded" panose="020B0500000000000000" pitchFamily="34" charset="0"/>
                <a:cs typeface="Arial-Rounded" panose="020B0500000000000000" pitchFamily="34" charset="0"/>
              </a:rPr>
              <a:t> </a:t>
            </a:r>
            <a:r>
              <a:rPr lang="en-US" sz="3200" dirty="0" err="1">
                <a:solidFill>
                  <a:schemeClr val="tx1"/>
                </a:solidFill>
                <a:ea typeface="Arial-Rounded" panose="020B0500000000000000" pitchFamily="34" charset="0"/>
                <a:cs typeface="Arial-Rounded" panose="020B0500000000000000" pitchFamily="34" charset="0"/>
              </a:rPr>
              <a:t>điện</a:t>
            </a:r>
            <a:endParaRPr lang="vi-VN" sz="3200" dirty="0">
              <a:solidFill>
                <a:schemeClr val="tx1"/>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0464" y="4399023"/>
            <a:ext cx="672947" cy="591378"/>
          </a:xfrm>
          <a:prstGeom prst="rect">
            <a:avLst/>
          </a:prstGeom>
          <a:solidFill>
            <a:srgbClr val="7030A0"/>
          </a:solidFill>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0464" y="5488506"/>
            <a:ext cx="672129" cy="590658"/>
          </a:xfrm>
          <a:prstGeom prst="rect">
            <a:avLst/>
          </a:prstGeom>
          <a:solidFill>
            <a:srgbClr val="7030A0"/>
          </a:solidFill>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6580" y="5474573"/>
            <a:ext cx="525420" cy="537702"/>
          </a:xfrm>
          <a:prstGeom prst="rect">
            <a:avLst/>
          </a:prstGeom>
          <a:solidFill>
            <a:srgbClr val="002060"/>
          </a:solidFill>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0326" y="4399743"/>
            <a:ext cx="672129" cy="590658"/>
          </a:xfrm>
          <a:prstGeom prst="rect">
            <a:avLst/>
          </a:prstGeom>
          <a:solidFill>
            <a:srgbClr val="7030A0"/>
          </a:solidFill>
        </p:spPr>
      </p:pic>
      <p:sp>
        <p:nvSpPr>
          <p:cNvPr id="24" name="Right Arrow 23">
            <a:hlinkClick r:id="rId7" action="ppaction://hlinksldjump"/>
          </p:cNvPr>
          <p:cNvSpPr/>
          <p:nvPr/>
        </p:nvSpPr>
        <p:spPr>
          <a:xfrm>
            <a:off x="9618957" y="6246920"/>
            <a:ext cx="1745668" cy="6903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Times New Roman" pitchFamily="18" charset="0"/>
                <a:cs typeface="Times New Roman" pitchFamily="18" charset="0"/>
              </a:rPr>
              <a:t>Trở</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về</a:t>
            </a:r>
            <a:endParaRPr lang="en-US" b="1" dirty="0">
              <a:solidFill>
                <a:srgbClr val="002060"/>
              </a:solidFill>
              <a:latin typeface="Times New Roman" pitchFamily="18" charset="0"/>
              <a:cs typeface="Times New Roman" pitchFamily="18" charset="0"/>
            </a:endParaRPr>
          </a:p>
        </p:txBody>
      </p:sp>
      <p:grpSp>
        <p:nvGrpSpPr>
          <p:cNvPr id="20" name="Group 19"/>
          <p:cNvGrpSpPr/>
          <p:nvPr/>
        </p:nvGrpSpPr>
        <p:grpSpPr>
          <a:xfrm>
            <a:off x="304800" y="481826"/>
            <a:ext cx="11658600" cy="3146524"/>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895600" y="481826"/>
            <a:ext cx="6866751" cy="2800767"/>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a:t>
            </a:r>
            <a:r>
              <a:rPr lang="vi-VN"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ời</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tham</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giao</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thông</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mũ</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bảo</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hiểm</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ph</a:t>
            </a:r>
            <a:r>
              <a:rPr lang="vi-VN"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ơng</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tiện</a:t>
            </a:r>
            <a:r>
              <a:rPr lang="en-US" sz="4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nào</a:t>
            </a:r>
            <a:r>
              <a:rPr lang="vi-VN" sz="4400" b="1" dirty="0">
                <a:solidFill>
                  <a:schemeClr val="bg1"/>
                </a:solidFill>
                <a:latin typeface="+mj-lt"/>
                <a:ea typeface="Arial-Rounded" panose="020B0500000000000000" pitchFamily="34" charset="0"/>
                <a:cs typeface="Arial-Rounded" panose="020B0500000000000000" pitchFamily="34" charset="0"/>
              </a:rPr>
              <a:t>?</a:t>
            </a:r>
            <a:endParaRPr lang="en-US" sz="4400" b="1" dirty="0">
              <a:solidFill>
                <a:schemeClr val="bg1"/>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2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92D050"/>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708593" y="3906207"/>
            <a:ext cx="4400810" cy="80442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A. </a:t>
            </a:r>
            <a:r>
              <a:rPr lang="en-US" sz="3600" dirty="0" err="1">
                <a:solidFill>
                  <a:prstClr val="black"/>
                </a:solidFill>
                <a:latin typeface="+mj-lt"/>
                <a:ea typeface="Arial-Rounded" panose="020B0500000000000000" pitchFamily="34" charset="0"/>
                <a:cs typeface="Arial-Rounded" panose="020B0500000000000000" pitchFamily="34" charset="0"/>
              </a:rPr>
              <a:t>Đèn</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đỏ</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751861" y="3901912"/>
            <a:ext cx="4449539" cy="83881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B. </a:t>
            </a:r>
            <a:r>
              <a:rPr lang="en-US" sz="3600" dirty="0" err="1">
                <a:solidFill>
                  <a:prstClr val="black"/>
                </a:solidFill>
                <a:latin typeface="+mj-lt"/>
                <a:ea typeface="Arial-Rounded" panose="020B0500000000000000" pitchFamily="34" charset="0"/>
                <a:cs typeface="Arial-Rounded" panose="020B0500000000000000" pitchFamily="34" charset="0"/>
              </a:rPr>
              <a:t>Đèn</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xanh</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686306" y="5268364"/>
            <a:ext cx="4436349" cy="9038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C.</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Đèn</a:t>
            </a:r>
            <a:r>
              <a:rPr lang="en-US" sz="3600" dirty="0">
                <a:solidFill>
                  <a:prstClr val="black"/>
                </a:solidFill>
                <a:latin typeface="+mj-lt"/>
                <a:ea typeface="Arial-Rounded" panose="020B0500000000000000" pitchFamily="34" charset="0"/>
                <a:cs typeface="Arial-Rounded" panose="020B0500000000000000" pitchFamily="34" charset="0"/>
              </a:rPr>
              <a:t> vàng</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728790" y="5268364"/>
            <a:ext cx="4472610" cy="9038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latin typeface="+mj-lt"/>
                <a:ea typeface="Arial-Rounded" panose="020B0500000000000000" pitchFamily="34" charset="0"/>
                <a:cs typeface="Arial-Rounded" panose="020B0500000000000000" pitchFamily="34" charset="0"/>
              </a:rPr>
              <a:t>D. </a:t>
            </a:r>
            <a:r>
              <a:rPr lang="en-US" sz="3600" dirty="0">
                <a:solidFill>
                  <a:prstClr val="black"/>
                </a:solidFill>
                <a:latin typeface="+mj-lt"/>
                <a:ea typeface="Arial-Rounded" panose="020B0500000000000000" pitchFamily="34" charset="0"/>
                <a:cs typeface="Arial-Rounded" panose="020B0500000000000000" pitchFamily="34" charset="0"/>
              </a:rPr>
              <a:t>Cả </a:t>
            </a:r>
            <a:r>
              <a:rPr lang="en-US" sz="3600" dirty="0" err="1">
                <a:solidFill>
                  <a:prstClr val="black"/>
                </a:solidFill>
                <a:latin typeface="+mj-lt"/>
                <a:ea typeface="Arial-Rounded" panose="020B0500000000000000" pitchFamily="34" charset="0"/>
                <a:cs typeface="Arial-Rounded" panose="020B0500000000000000" pitchFamily="34" charset="0"/>
              </a:rPr>
              <a:t>ba</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đáp</a:t>
            </a:r>
            <a:r>
              <a:rPr lang="en-US" sz="3600" dirty="0">
                <a:solidFill>
                  <a:prstClr val="black"/>
                </a:solidFill>
                <a:latin typeface="+mj-lt"/>
                <a:ea typeface="Arial-Rounded" panose="020B0500000000000000" pitchFamily="34" charset="0"/>
                <a:cs typeface="Arial-Rounded" panose="020B0500000000000000" pitchFamily="34" charset="0"/>
              </a:rPr>
              <a:t> </a:t>
            </a:r>
            <a:r>
              <a:rPr lang="en-US" sz="3600" dirty="0" err="1">
                <a:solidFill>
                  <a:prstClr val="black"/>
                </a:solidFill>
                <a:latin typeface="+mj-lt"/>
                <a:ea typeface="Arial-Rounded" panose="020B0500000000000000" pitchFamily="34" charset="0"/>
                <a:cs typeface="Arial-Rounded" panose="020B0500000000000000" pitchFamily="34" charset="0"/>
              </a:rPr>
              <a:t>án</a:t>
            </a:r>
            <a:r>
              <a:rPr lang="en-US" sz="3600" dirty="0">
                <a:solidFill>
                  <a:prstClr val="black"/>
                </a:solidFill>
                <a:latin typeface="+mj-lt"/>
                <a:ea typeface="Arial-Rounded" panose="020B0500000000000000" pitchFamily="34" charset="0"/>
                <a:cs typeface="Arial-Rounded" panose="020B0500000000000000" pitchFamily="34" charset="0"/>
              </a:rPr>
              <a:t> trên</a:t>
            </a:r>
            <a:endParaRPr lang="vi-VN" sz="36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9708" y="4119250"/>
            <a:ext cx="672947" cy="591378"/>
          </a:xfrm>
          <a:prstGeom prst="rect">
            <a:avLst/>
          </a:prstGeom>
          <a:solidFill>
            <a:srgbClr val="7030A0"/>
          </a:solidFill>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0699" y="5627011"/>
            <a:ext cx="672129" cy="590658"/>
          </a:xfrm>
          <a:prstGeom prst="rect">
            <a:avLst/>
          </a:prstGeom>
          <a:solidFill>
            <a:srgbClr val="7030A0"/>
          </a:solidFill>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2891" y="4203027"/>
            <a:ext cx="578509" cy="537702"/>
          </a:xfrm>
          <a:prstGeom prst="rect">
            <a:avLst/>
          </a:prstGeom>
          <a:solidFill>
            <a:srgbClr val="002060"/>
          </a:solidFill>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385" y="5581541"/>
            <a:ext cx="672129" cy="590658"/>
          </a:xfrm>
          <a:prstGeom prst="rect">
            <a:avLst/>
          </a:prstGeom>
          <a:solidFill>
            <a:srgbClr val="7030A0"/>
          </a:solidFill>
        </p:spPr>
      </p:pic>
      <p:sp>
        <p:nvSpPr>
          <p:cNvPr id="24" name="Right Arrow 23">
            <a:hlinkClick r:id="rId7" action="ppaction://hlinksldjump"/>
          </p:cNvPr>
          <p:cNvSpPr/>
          <p:nvPr/>
        </p:nvSpPr>
        <p:spPr>
          <a:xfrm>
            <a:off x="9579540" y="6217669"/>
            <a:ext cx="1043351" cy="65334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304800" y="-159489"/>
            <a:ext cx="10667999" cy="4013198"/>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720913" y="419629"/>
            <a:ext cx="6067250" cy="2677656"/>
          </a:xfrm>
          <a:prstGeom prst="rect">
            <a:avLst/>
          </a:prstGeom>
          <a:noFill/>
        </p:spPr>
        <p:txBody>
          <a:bodyPr wrap="square" rtlCol="0">
            <a:spAutoFit/>
          </a:bodyPr>
          <a:lstStyle/>
          <a:p>
            <a:pPr algn="ctr"/>
            <a:r>
              <a:rPr lang="en-US" sz="4400" b="1" dirty="0">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a:t>
            </a:r>
            <a:r>
              <a:rPr lang="en-US" sz="4400" b="1" dirty="0" err="1">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báo</a:t>
            </a:r>
            <a:r>
              <a:rPr lang="en-US" sz="4400" b="1" dirty="0">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 </a:t>
            </a:r>
            <a:r>
              <a:rPr lang="en-US" sz="4400" b="1" dirty="0" err="1">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hiệu</a:t>
            </a:r>
            <a:r>
              <a:rPr lang="en-US" sz="4400" b="1" dirty="0">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 </a:t>
            </a:r>
            <a:r>
              <a:rPr lang="en-US" sz="4400" b="1" dirty="0" err="1">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được</a:t>
            </a:r>
            <a:r>
              <a:rPr lang="en-US" sz="4400" b="1" dirty="0">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 </a:t>
            </a:r>
            <a:r>
              <a:rPr lang="en-US" sz="4400" b="1" dirty="0" err="1">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phép</a:t>
            </a:r>
            <a:endParaRPr lang="en-US" sz="4400" b="1" dirty="0">
              <a:solidFill>
                <a:srgbClr val="FF0000"/>
              </a:solidFill>
              <a:latin typeface="HP001 5 hàng" panose="020B0603050302020204" pitchFamily="34" charset="0"/>
              <a:ea typeface="Arial-Rounded" panose="020B0500000000000000" pitchFamily="34" charset="0"/>
              <a:cs typeface="Times New Roman" panose="02020603050405020304" pitchFamily="18" charset="0"/>
            </a:endParaRPr>
          </a:p>
          <a:p>
            <a:r>
              <a:rPr lang="en-US" sz="4400" b="1" dirty="0">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di </a:t>
            </a:r>
            <a:r>
              <a:rPr lang="en-US" sz="4400" b="1" dirty="0" err="1">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chuyển</a:t>
            </a:r>
            <a:r>
              <a:rPr lang="en-US" sz="4400" b="1" dirty="0">
                <a:solidFill>
                  <a:srgbClr val="FF0000"/>
                </a:solidFill>
                <a:latin typeface="HP001 5 hàng" panose="020B0603050302020204" pitchFamily="34" charset="0"/>
                <a:ea typeface="Arial-Rounded" panose="020B0500000000000000" pitchFamily="34" charset="0"/>
                <a:cs typeface="Times New Roman" panose="02020603050405020304" pitchFamily="18" charset="0"/>
              </a:rPr>
              <a:t>.</a:t>
            </a:r>
          </a:p>
          <a:p>
            <a:pPr algn="ctr"/>
            <a:r>
              <a:rPr lang="en-US" sz="36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chọn từ ngữ và hoàn thiện câu trên</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81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295046" y="3973678"/>
            <a:ext cx="5572353" cy="113172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dirty="0">
                <a:solidFill>
                  <a:prstClr val="black"/>
                </a:solidFill>
                <a:latin typeface="+mj-lt"/>
                <a:ea typeface="Arial-Rounded" panose="020B0500000000000000" pitchFamily="34" charset="0"/>
                <a:cs typeface="Arial-Rounded" panose="020B0500000000000000" pitchFamily="34" charset="0"/>
              </a:rPr>
              <a:t>A.</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nguy</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hiểm</a:t>
            </a:r>
            <a:endParaRPr lang="vi-VN" sz="3600" dirty="0">
              <a:solidFill>
                <a:prstClr val="black"/>
              </a:solidFill>
              <a:ea typeface="Arial-Rounded" panose="020B0500000000000000" pitchFamily="34" charset="0"/>
              <a:cs typeface="Arial-Rounded" panose="020B0500000000000000" pitchFamily="34" charset="0"/>
            </a:endParaRPr>
          </a:p>
          <a:p>
            <a:pPr>
              <a:defRPr/>
            </a:pP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295046" y="5276743"/>
            <a:ext cx="5618138" cy="12314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ea typeface="Arial-Rounded" panose="020B0500000000000000" pitchFamily="34" charset="0"/>
                <a:cs typeface="Arial-Rounded" panose="020B0500000000000000" pitchFamily="34" charset="0"/>
              </a:rPr>
              <a:t>D. </a:t>
            </a:r>
            <a:r>
              <a:rPr lang="en-US" sz="3600" dirty="0" err="1">
                <a:solidFill>
                  <a:prstClr val="black"/>
                </a:solidFill>
                <a:ea typeface="Arial-Rounded" panose="020B0500000000000000" pitchFamily="34" charset="0"/>
                <a:cs typeface="Arial-Rounded" panose="020B0500000000000000" pitchFamily="34" charset="0"/>
              </a:rPr>
              <a:t>lộn</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xộn</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và</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nguy</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hiểm</a:t>
            </a:r>
            <a:endParaRPr lang="vi-VN" sz="3600" dirty="0">
              <a:solidFill>
                <a:prstClr val="black"/>
              </a:solidFill>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324600" y="3973678"/>
            <a:ext cx="5835748" cy="113572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ea typeface="Arial-Rounded" panose="020B0500000000000000" pitchFamily="34" charset="0"/>
                <a:cs typeface="Arial-Rounded" panose="020B0500000000000000" pitchFamily="34" charset="0"/>
              </a:rPr>
              <a:t>B. </a:t>
            </a:r>
            <a:r>
              <a:rPr lang="en-US" sz="3600" dirty="0" err="1">
                <a:solidFill>
                  <a:prstClr val="black"/>
                </a:solidFill>
                <a:ea typeface="Arial-Rounded" panose="020B0500000000000000" pitchFamily="34" charset="0"/>
                <a:cs typeface="Arial-Rounded" panose="020B0500000000000000" pitchFamily="34" charset="0"/>
              </a:rPr>
              <a:t>lộn</a:t>
            </a:r>
            <a:r>
              <a:rPr lang="en-US" sz="3600" dirty="0">
                <a:solidFill>
                  <a:prstClr val="black"/>
                </a:solidFill>
                <a:ea typeface="Arial-Rounded" panose="020B0500000000000000" pitchFamily="34" charset="0"/>
                <a:cs typeface="Arial-Rounded" panose="020B0500000000000000" pitchFamily="34" charset="0"/>
              </a:rPr>
              <a:t> </a:t>
            </a:r>
            <a:r>
              <a:rPr lang="en-US" sz="3600" dirty="0" err="1">
                <a:solidFill>
                  <a:prstClr val="black"/>
                </a:solidFill>
                <a:ea typeface="Arial-Rounded" panose="020B0500000000000000" pitchFamily="34" charset="0"/>
                <a:cs typeface="Arial-Rounded" panose="020B0500000000000000" pitchFamily="34" charset="0"/>
              </a:rPr>
              <a:t>xộn</a:t>
            </a:r>
            <a:endParaRPr lang="vi-VN" sz="36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302326" y="5542865"/>
            <a:ext cx="5889674" cy="92919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dirty="0">
                <a:solidFill>
                  <a:prstClr val="black"/>
                </a:solidFill>
                <a:ea typeface="Arial-Rounded" panose="020B0500000000000000" pitchFamily="34" charset="0"/>
                <a:cs typeface="Arial-Rounded" panose="020B0500000000000000" pitchFamily="34" charset="0"/>
              </a:rPr>
              <a:t>C</a:t>
            </a:r>
            <a:r>
              <a:rPr lang="en-US" sz="3600" dirty="0">
                <a:solidFill>
                  <a:prstClr val="black"/>
                </a:solidFill>
                <a:ea typeface="Arial-Rounded" panose="020B0500000000000000" pitchFamily="34" charset="0"/>
                <a:cs typeface="Arial-Rounded" panose="020B0500000000000000" pitchFamily="34" charset="0"/>
              </a:rPr>
              <a:t>.</a:t>
            </a:r>
            <a:r>
              <a:rPr lang="vi-VN" sz="3600" dirty="0">
                <a:solidFill>
                  <a:prstClr val="black"/>
                </a:solidFill>
                <a:ea typeface="Arial-Rounded" panose="020B0500000000000000" pitchFamily="34" charset="0"/>
                <a:cs typeface="Arial-Rounded" panose="020B0500000000000000" pitchFamily="34" charset="0"/>
              </a:rPr>
              <a:t> </a:t>
            </a:r>
            <a:r>
              <a:rPr lang="en-US" sz="3600" dirty="0">
                <a:solidFill>
                  <a:prstClr val="black"/>
                </a:solidFill>
                <a:ea typeface="Arial-Rounded" panose="020B0500000000000000" pitchFamily="34" charset="0"/>
                <a:cs typeface="Arial-Rounded" panose="020B0500000000000000" pitchFamily="34" charset="0"/>
              </a:rPr>
              <a:t>an </a:t>
            </a:r>
            <a:r>
              <a:rPr lang="en-US" sz="3600" dirty="0" err="1">
                <a:solidFill>
                  <a:prstClr val="black"/>
                </a:solidFill>
                <a:ea typeface="Arial-Rounded" panose="020B0500000000000000" pitchFamily="34" charset="0"/>
                <a:cs typeface="Arial-Rounded" panose="020B0500000000000000" pitchFamily="34" charset="0"/>
              </a:rPr>
              <a:t>toàn</a:t>
            </a:r>
            <a:endParaRPr lang="vi-VN" sz="3600" dirty="0">
              <a:solidFill>
                <a:prstClr val="black"/>
              </a:solidFill>
              <a:latin typeface="+mj-lt"/>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237" y="4479196"/>
            <a:ext cx="672947" cy="591378"/>
          </a:xfrm>
          <a:prstGeom prst="rect">
            <a:avLst/>
          </a:prstGeom>
          <a:solidFill>
            <a:srgbClr val="7030A0"/>
          </a:solidFill>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9871" y="5863592"/>
            <a:ext cx="672129" cy="590658"/>
          </a:xfrm>
          <a:prstGeom prst="rect">
            <a:avLst/>
          </a:prstGeom>
          <a:solidFill>
            <a:srgbClr val="7030A0"/>
          </a:solidFill>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2274" y="5325890"/>
            <a:ext cx="672128" cy="537702"/>
          </a:xfrm>
          <a:prstGeom prst="rect">
            <a:avLst/>
          </a:prstGeom>
          <a:solidFill>
            <a:srgbClr val="002060"/>
          </a:solidFill>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1070" y="4549248"/>
            <a:ext cx="672129" cy="590658"/>
          </a:xfrm>
          <a:prstGeom prst="rect">
            <a:avLst/>
          </a:prstGeom>
          <a:solidFill>
            <a:srgbClr val="7030A0"/>
          </a:solidFill>
        </p:spPr>
      </p:pic>
      <p:sp>
        <p:nvSpPr>
          <p:cNvPr id="24" name="Right Arrow 23">
            <a:hlinkClick r:id="rId7" action="ppaction://hlinksldjump"/>
          </p:cNvPr>
          <p:cNvSpPr/>
          <p:nvPr/>
        </p:nvSpPr>
        <p:spPr>
          <a:xfrm>
            <a:off x="10407719" y="6472057"/>
            <a:ext cx="1043351" cy="48302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grpSp>
        <p:nvGrpSpPr>
          <p:cNvPr id="20" name="Group 19"/>
          <p:cNvGrpSpPr/>
          <p:nvPr/>
        </p:nvGrpSpPr>
        <p:grpSpPr>
          <a:xfrm>
            <a:off x="228600" y="0"/>
            <a:ext cx="10667999" cy="4013198"/>
            <a:chOff x="0" y="487002"/>
            <a:chExt cx="8975659" cy="3526196"/>
          </a:xfrm>
        </p:grpSpPr>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5867" y="53413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rotWithShape="1">
            <a:blip r:embed="rId9">
              <a:extLst>
                <a:ext uri="{BEBA8EAE-BF5A-486C-A8C5-ECC9F3942E4B}">
                  <a14:imgProps xmlns:a14="http://schemas.microsoft.com/office/drawing/2010/main">
                    <a14:imgLayer r:embed="rId10">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rot="1274117">
              <a:off x="6775354" y="826650"/>
              <a:ext cx="2200305" cy="3120914"/>
            </a:xfrm>
            <a:prstGeom prst="rect">
              <a:avLst/>
            </a:prstGeom>
          </p:spPr>
        </p:pic>
        <p:pic>
          <p:nvPicPr>
            <p:cNvPr id="23" name="Picture 22"/>
            <p:cNvPicPr>
              <a:picLocks noChangeAspect="1"/>
            </p:cNvPicPr>
            <p:nvPr/>
          </p:nvPicPr>
          <p:blipFill rotWithShape="1">
            <a:blip r:embed="rId11">
              <a:extLst>
                <a:ext uri="{BEBA8EAE-BF5A-486C-A8C5-ECC9F3942E4B}">
                  <a14:imgProps xmlns:a14="http://schemas.microsoft.com/office/drawing/2010/main">
                    <a14:imgLayer r:embed="rId10">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a:off x="0" y="487002"/>
              <a:ext cx="2362200" cy="3526196"/>
            </a:xfrm>
            <a:prstGeom prst="rect">
              <a:avLst/>
            </a:prstGeom>
          </p:spPr>
        </p:pic>
      </p:grpSp>
      <p:sp>
        <p:nvSpPr>
          <p:cNvPr id="26" name="TextBox 25"/>
          <p:cNvSpPr txBox="1"/>
          <p:nvPr/>
        </p:nvSpPr>
        <p:spPr>
          <a:xfrm>
            <a:off x="2438400" y="546697"/>
            <a:ext cx="6629400" cy="2554545"/>
          </a:xfrm>
          <a:prstGeom prst="rect">
            <a:avLst/>
          </a:prstGeom>
          <a:noFill/>
        </p:spPr>
        <p:txBody>
          <a:bodyPr wrap="square" rtlCol="0">
            <a:spAutoFit/>
          </a:bodyPr>
          <a:lstStyle/>
          <a:p>
            <a:pPr algn="ctr"/>
            <a:r>
              <a:rPr lang="en-US" sz="4000" b="1" dirty="0" err="1">
                <a:solidFill>
                  <a:prstClr val="white"/>
                </a:solidFill>
                <a:ea typeface="Arial-Rounded" panose="020B0500000000000000" pitchFamily="34" charset="0"/>
                <a:cs typeface="Arial-Rounded" panose="020B0500000000000000" pitchFamily="34" charset="0"/>
              </a:rPr>
              <a:t>Điền</a:t>
            </a:r>
            <a:r>
              <a:rPr lang="en-US" sz="4000" b="1" dirty="0">
                <a:solidFill>
                  <a:prstClr val="white"/>
                </a:solidFill>
                <a:ea typeface="Arial-Rounded" panose="020B0500000000000000" pitchFamily="34" charset="0"/>
                <a:cs typeface="Arial-Rounded" panose="020B0500000000000000" pitchFamily="34" charset="0"/>
              </a:rPr>
              <a:t> </a:t>
            </a:r>
            <a:r>
              <a:rPr lang="en-US" sz="4000" b="1" dirty="0" err="1">
                <a:solidFill>
                  <a:prstClr val="white"/>
                </a:solidFill>
                <a:ea typeface="Arial-Rounded" panose="020B0500000000000000" pitchFamily="34" charset="0"/>
                <a:cs typeface="Arial-Rounded" panose="020B0500000000000000" pitchFamily="34" charset="0"/>
              </a:rPr>
              <a:t>tiếp</a:t>
            </a:r>
            <a:r>
              <a:rPr lang="en-US" sz="4000" b="1" dirty="0">
                <a:solidFill>
                  <a:prstClr val="white"/>
                </a:solidFill>
                <a:ea typeface="Arial-Rounded" panose="020B0500000000000000" pitchFamily="34" charset="0"/>
                <a:cs typeface="Arial-Rounded" panose="020B0500000000000000" pitchFamily="34" charset="0"/>
              </a:rPr>
              <a:t> </a:t>
            </a:r>
            <a:r>
              <a:rPr lang="en-US" sz="4000" b="1" dirty="0" err="1">
                <a:solidFill>
                  <a:prstClr val="white"/>
                </a:solidFill>
                <a:ea typeface="Arial-Rounded" panose="020B0500000000000000" pitchFamily="34" charset="0"/>
                <a:cs typeface="Arial-Rounded" panose="020B0500000000000000" pitchFamily="34" charset="0"/>
              </a:rPr>
              <a:t>vào</a:t>
            </a:r>
            <a:r>
              <a:rPr lang="en-US" sz="4000" b="1" dirty="0">
                <a:solidFill>
                  <a:prstClr val="white"/>
                </a:solidFill>
                <a:ea typeface="Arial-Rounded" panose="020B0500000000000000" pitchFamily="34" charset="0"/>
                <a:cs typeface="Arial-Rounded" panose="020B0500000000000000" pitchFamily="34" charset="0"/>
              </a:rPr>
              <a:t> </a:t>
            </a:r>
            <a:r>
              <a:rPr lang="en-US" sz="4000" b="1" dirty="0" err="1">
                <a:solidFill>
                  <a:prstClr val="white"/>
                </a:solidFill>
                <a:ea typeface="Arial-Rounded" panose="020B0500000000000000" pitchFamily="34" charset="0"/>
                <a:cs typeface="Arial-Rounded" panose="020B0500000000000000" pitchFamily="34" charset="0"/>
              </a:rPr>
              <a:t>chỗ</a:t>
            </a:r>
            <a:r>
              <a:rPr lang="en-US" sz="4000" b="1" dirty="0">
                <a:solidFill>
                  <a:prstClr val="white"/>
                </a:solidFill>
                <a:ea typeface="Arial-Rounded" panose="020B0500000000000000" pitchFamily="34" charset="0"/>
                <a:cs typeface="Arial-Rounded" panose="020B0500000000000000" pitchFamily="34" charset="0"/>
              </a:rPr>
              <a:t> </a:t>
            </a:r>
            <a:r>
              <a:rPr lang="en-US" sz="4000" b="1" dirty="0" err="1">
                <a:solidFill>
                  <a:prstClr val="white"/>
                </a:solidFill>
                <a:ea typeface="Arial-Rounded" panose="020B0500000000000000" pitchFamily="34" charset="0"/>
                <a:cs typeface="Arial-Rounded" panose="020B0500000000000000" pitchFamily="34" charset="0"/>
              </a:rPr>
              <a:t>chấm</a:t>
            </a:r>
            <a:r>
              <a:rPr lang="en-US" sz="4000" b="1" dirty="0">
                <a:solidFill>
                  <a:prstClr val="white"/>
                </a:solidFill>
                <a:ea typeface="Arial-Rounded" panose="020B0500000000000000" pitchFamily="34" charset="0"/>
                <a:cs typeface="Arial-Rounded" panose="020B0500000000000000" pitchFamily="34" charset="0"/>
              </a:rPr>
              <a:t>:</a:t>
            </a:r>
          </a:p>
          <a:p>
            <a:pPr algn="ctr"/>
            <a:endParaRPr lang="en-US" sz="40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endParaRPr>
          </a:p>
          <a:p>
            <a:pPr algn="ct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Nếu</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không</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có</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đèn</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giao</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thông</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thì</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việc</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đi</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lại</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sẽ</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HP001 5 hàng" panose="020B0603050302020204" pitchFamily="34" charset="0"/>
                <a:ea typeface="Arial-Rounded" panose="020B0500000000000000" pitchFamily="34" charset="0"/>
                <a:cs typeface="Arial-Rounded" panose="020B0500000000000000" pitchFamily="34" charset="0"/>
              </a:rPr>
              <a:t>rất</a:t>
            </a:r>
            <a:r>
              <a:rPr lang="en-US" sz="4000" b="1" dirty="0">
                <a:solidFill>
                  <a:srgbClr val="FFFF00"/>
                </a:solidFill>
                <a:latin typeface="HP001 5 hàng" panose="020B0603050302020204" pitchFamily="34" charset="0"/>
                <a:ea typeface="Arial-Rounded" panose="020B0500000000000000" pitchFamily="34" charset="0"/>
                <a:cs typeface="Arial-Rounded" panose="020B0500000000000000" pitchFamily="34" charset="0"/>
              </a:rPr>
              <a:t> </a:t>
            </a:r>
            <a:r>
              <a:rPr lang="en-US" sz="40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a:t>
            </a:r>
            <a:endParaRPr lang="en-US" sz="20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569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rgbClr val="92D050"/>
            </a:gs>
            <a:gs pos="100000">
              <a:srgbClr val="00B050"/>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51" name="Picture 5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26535" y="745942"/>
            <a:ext cx="2069301" cy="3449346"/>
          </a:xfrm>
          <a:prstGeom prst="rect">
            <a:avLst/>
          </a:prstGeom>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328548" y="1082357"/>
            <a:ext cx="2069301" cy="3449346"/>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6" action="ppaction://hlinksldjump"/>
          </p:cNvPr>
          <p:cNvSpPr/>
          <p:nvPr/>
        </p:nvSpPr>
        <p:spPr>
          <a:xfrm>
            <a:off x="2287777"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7" action="ppaction://hlinksldjump"/>
          </p:cNvPr>
          <p:cNvSpPr/>
          <p:nvPr/>
        </p:nvSpPr>
        <p:spPr>
          <a:xfrm>
            <a:off x="5889955"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8" action="ppaction://hlinksldjump"/>
          </p:cNvPr>
          <p:cNvSpPr/>
          <p:nvPr/>
        </p:nvSpPr>
        <p:spPr>
          <a:xfrm>
            <a:off x="766049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6" action="ppaction://hlinksldjump"/>
          </p:cNvPr>
          <p:cNvSpPr/>
          <p:nvPr/>
        </p:nvSpPr>
        <p:spPr>
          <a:xfrm>
            <a:off x="4200431" y="621833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10" action="ppaction://hlinksldjump"/>
          </p:cNvPr>
          <p:cNvSpPr/>
          <p:nvPr/>
        </p:nvSpPr>
        <p:spPr>
          <a:xfrm>
            <a:off x="9233807" y="62372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pic>
        <p:nvPicPr>
          <p:cNvPr id="38" name="Picture 3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96" b="100000" l="51846" r="99077">
                        <a14:foregroundMark x1="72308" y1="40143" x2="81846" y2="82258"/>
                        <a14:foregroundMark x1="68462" y1="45520" x2="72308" y2="60932"/>
                        <a14:foregroundMark x1="77385" y1="31541" x2="79231" y2="58602"/>
                        <a14:foregroundMark x1="69846" y1="42473" x2="70308" y2="51613"/>
                        <a14:foregroundMark x1="67846" y1="22222" x2="64462" y2="30466"/>
                        <a14:foregroundMark x1="60308" y1="28136" x2="58000" y2="32616"/>
                        <a14:foregroundMark x1="77077" y1="22222" x2="76769" y2="30108"/>
                        <a14:foregroundMark x1="60154" y1="28853" x2="59692" y2="31183"/>
                        <a14:foregroundMark x1="60308" y1="31362" x2="58769" y2="33513"/>
                        <a14:foregroundMark x1="76462" y1="43011" x2="76462" y2="47133"/>
                        <a14:foregroundMark x1="67692" y1="44086" x2="66769" y2="51792"/>
                        <a14:foregroundMark x1="69231" y1="43548" x2="63846" y2="48029"/>
                        <a14:foregroundMark x1="80462" y1="44624" x2="85385" y2="50000"/>
                        <a14:foregroundMark x1="83538" y1="60932" x2="83538" y2="62366"/>
                        <a14:foregroundMark x1="66462" y1="60394" x2="67846" y2="64695"/>
                        <a14:foregroundMark x1="71385" y1="81900" x2="71077" y2="91935"/>
                        <a14:foregroundMark x1="82154" y1="81004" x2="83846" y2="90502"/>
                        <a14:foregroundMark x1="80923" y1="89606" x2="80462" y2="91219"/>
                        <a14:foregroundMark x1="68923" y1="88889" x2="67231" y2="92115"/>
                        <a14:foregroundMark x1="70923" y1="92652" x2="68000" y2="93907"/>
                        <a14:foregroundMark x1="85538" y1="90143" x2="80462" y2="93548"/>
                        <a14:foregroundMark x1="80154" y1="93907" x2="78154" y2="93548"/>
                        <a14:foregroundMark x1="80923" y1="93907" x2="78462" y2="93548"/>
                        <a14:foregroundMark x1="75077" y1="35305" x2="74769" y2="52688"/>
                        <a14:foregroundMark x1="69692" y1="34229" x2="79231" y2="40681"/>
                        <a14:foregroundMark x1="73385" y1="32975" x2="75077" y2="39785"/>
                        <a14:foregroundMark x1="70568" y1="62076" x2="70568" y2="81038"/>
                        <a14:foregroundMark x1="77453" y1="43713" x2="83305" y2="54691"/>
                        <a14:foregroundMark x1="77625" y1="48703" x2="75043" y2="55888"/>
                        <a14:foregroundMark x1="70568" y1="43114" x2="73666" y2="47305"/>
                        <a14:foregroundMark x1="65060" y1="48703" x2="65577" y2="51497"/>
                        <a14:foregroundMark x1="79518" y1="23752" x2="76592" y2="29940"/>
                        <a14:foregroundMark x1="71601" y1="79840" x2="72806" y2="87425"/>
                        <a14:foregroundMark x1="83133" y1="44511" x2="83649" y2="47305"/>
                      </a14:backgroundRemoval>
                    </a14:imgEffect>
                  </a14:imgLayer>
                </a14:imgProps>
              </a:ext>
              <a:ext uri="{28A0092B-C50C-407E-A947-70E740481C1C}">
                <a14:useLocalDpi xmlns:a14="http://schemas.microsoft.com/office/drawing/2010/main" val="0"/>
              </a:ext>
            </a:extLst>
          </a:blip>
          <a:srcRect l="51272"/>
          <a:stretch/>
        </p:blipFill>
        <p:spPr>
          <a:xfrm>
            <a:off x="3759616" y="4097316"/>
            <a:ext cx="1180327" cy="2079424"/>
          </a:xfrm>
          <a:prstGeom prst="rect">
            <a:avLst/>
          </a:prstGeom>
        </p:spPr>
      </p:pic>
      <p:pic>
        <p:nvPicPr>
          <p:cNvPr id="41" name="Picture 4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613" b="100000" l="769" r="52000">
                        <a14:foregroundMark x1="32615" y1="45161" x2="32615" y2="85663"/>
                        <a14:foregroundMark x1="22462" y1="47849" x2="27385" y2="59140"/>
                        <a14:foregroundMark x1="7231" y1="55197" x2="20923" y2="56631"/>
                        <a14:foregroundMark x1="22923" y1="47491" x2="16769" y2="53943"/>
                        <a14:foregroundMark x1="26462" y1="47670" x2="26462" y2="67204"/>
                        <a14:foregroundMark x1="24615" y1="56272" x2="24462" y2="66308"/>
                        <a14:foregroundMark x1="35846" y1="25627" x2="32308" y2="38172"/>
                        <a14:foregroundMark x1="24000" y1="24373" x2="20462" y2="30645"/>
                        <a14:foregroundMark x1="30923" y1="84767" x2="26000" y2="92115"/>
                        <a14:foregroundMark x1="31692" y1="86738" x2="29846" y2="94265"/>
                        <a14:foregroundMark x1="23231" y1="90681" x2="26462" y2="95341"/>
                        <a14:foregroundMark x1="24615" y1="90323" x2="27692" y2="90323"/>
                        <a14:foregroundMark x1="23385" y1="94444" x2="27231" y2="95520"/>
                        <a14:foregroundMark x1="40615" y1="84409" x2="43077" y2="94982"/>
                        <a14:foregroundMark x1="44923" y1="89247" x2="44615" y2="95341"/>
                        <a14:foregroundMark x1="41385" y1="91039" x2="40462" y2="94982"/>
                        <a14:foregroundMark x1="41385" y1="96057" x2="44462" y2="95520"/>
                        <a14:foregroundMark x1="39538" y1="51075" x2="39692" y2="56452"/>
                      </a14:backgroundRemoval>
                    </a14:imgEffect>
                  </a14:imgLayer>
                </a14:imgProps>
              </a:ext>
              <a:ext uri="{28A0092B-C50C-407E-A947-70E740481C1C}">
                <a14:useLocalDpi xmlns:a14="http://schemas.microsoft.com/office/drawing/2010/main" val="0"/>
              </a:ext>
            </a:extLst>
          </a:blip>
          <a:srcRect t="1799" r="48492"/>
          <a:stretch/>
        </p:blipFill>
        <p:spPr>
          <a:xfrm>
            <a:off x="5076823" y="3906590"/>
            <a:ext cx="1387041" cy="2270151"/>
          </a:xfrm>
          <a:prstGeom prst="rect">
            <a:avLst/>
          </a:prstGeom>
        </p:spPr>
      </p:pic>
      <p:pic>
        <p:nvPicPr>
          <p:cNvPr id="43" name="Picture 42"/>
          <p:cNvPicPr>
            <a:picLocks noChangeAspect="1"/>
          </p:cNvPicPr>
          <p:nvPr/>
        </p:nvPicPr>
        <p:blipFill rotWithShape="1">
          <a:blip r:embed="rId15">
            <a:extLst>
              <a:ext uri="{BEBA8EAE-BF5A-486C-A8C5-ECC9F3942E4B}">
                <a14:imgProps xmlns:a14="http://schemas.microsoft.com/office/drawing/2010/main">
                  <a14:imgLayer r:embed="rId16">
                    <a14:imgEffect>
                      <a14:backgroundRemoval t="15185" b="55000" l="0" r="31090">
                        <a14:foregroundMark x1="12877" y1="33981" x2="16009" y2="36389"/>
                        <a14:foregroundMark x1="3480" y1="26852" x2="1624" y2="26759"/>
                        <a14:foregroundMark x1="9629" y1="49444" x2="15661" y2="52407"/>
                        <a14:foregroundMark x1="14965" y1="50370" x2="16125" y2="52870"/>
                        <a14:foregroundMark x1="19722" y1="49907" x2="26102" y2="51481"/>
                        <a14:foregroundMark x1="24826" y1="49537" x2="25986" y2="51481"/>
                        <a14:foregroundMark x1="26218" y1="51574" x2="27030" y2="52778"/>
                        <a14:foregroundMark x1="16241" y1="53056" x2="15893" y2="53981"/>
                      </a14:backgroundRemoval>
                    </a14:imgEffect>
                  </a14:imgLayer>
                </a14:imgProps>
              </a:ext>
              <a:ext uri="{28A0092B-C50C-407E-A947-70E740481C1C}">
                <a14:useLocalDpi xmlns:a14="http://schemas.microsoft.com/office/drawing/2010/main" val="0"/>
              </a:ext>
            </a:extLst>
          </a:blip>
          <a:srcRect t="16040" r="69035" b="45401"/>
          <a:stretch/>
        </p:blipFill>
        <p:spPr>
          <a:xfrm>
            <a:off x="6839288" y="1795386"/>
            <a:ext cx="1447800" cy="2258780"/>
          </a:xfrm>
          <a:prstGeom prst="rect">
            <a:avLst/>
          </a:prstGeom>
        </p:spPr>
      </p:pic>
      <p:pic>
        <p:nvPicPr>
          <p:cNvPr id="46" name="Picture 45"/>
          <p:cNvPicPr>
            <a:picLocks noChangeAspect="1"/>
          </p:cNvPicPr>
          <p:nvPr/>
        </p:nvPicPr>
        <p:blipFill rotWithShape="1">
          <a:blip r:embed="rId17">
            <a:extLst>
              <a:ext uri="{BEBA8EAE-BF5A-486C-A8C5-ECC9F3942E4B}">
                <a14:imgProps xmlns:a14="http://schemas.microsoft.com/office/drawing/2010/main">
                  <a14:imgLayer r:embed="rId16">
                    <a14:imgEffect>
                      <a14:backgroundRemoval t="13241" b="57130" l="66705" r="100000">
                        <a14:foregroundMark x1="71578" y1="24444" x2="69838" y2="25370"/>
                        <a14:foregroundMark x1="82947" y1="54074" x2="82715" y2="55093"/>
                        <a14:foregroundMark x1="98028" y1="48148" x2="99884" y2="47778"/>
                        <a14:foregroundMark x1="98028" y1="46296" x2="99072" y2="46852"/>
                        <a14:foregroundMark x1="96984" y1="45648" x2="97912" y2="46111"/>
                        <a14:foregroundMark x1="68794" y1="35278" x2="66705" y2="35556"/>
                      </a14:backgroundRemoval>
                    </a14:imgEffect>
                  </a14:imgLayer>
                </a14:imgProps>
              </a:ext>
              <a:ext uri="{28A0092B-C50C-407E-A947-70E740481C1C}">
                <a14:useLocalDpi xmlns:a14="http://schemas.microsoft.com/office/drawing/2010/main" val="0"/>
              </a:ext>
            </a:extLst>
          </a:blip>
          <a:srcRect l="68286" t="13514" b="42181"/>
          <a:stretch/>
        </p:blipFill>
        <p:spPr>
          <a:xfrm>
            <a:off x="5420803" y="1866190"/>
            <a:ext cx="1350392" cy="2363620"/>
          </a:xfrm>
          <a:prstGeom prst="rect">
            <a:avLst/>
          </a:prstGeom>
        </p:spPr>
      </p:pic>
      <p:pic>
        <p:nvPicPr>
          <p:cNvPr id="47" name="Picture 46"/>
          <p:cNvPicPr>
            <a:picLocks noChangeAspect="1"/>
          </p:cNvPicPr>
          <p:nvPr/>
        </p:nvPicPr>
        <p:blipFill rotWithShape="1">
          <a:blip r:embed="rId18">
            <a:extLst>
              <a:ext uri="{BEBA8EAE-BF5A-486C-A8C5-ECC9F3942E4B}">
                <a14:imgProps xmlns:a14="http://schemas.microsoft.com/office/drawing/2010/main">
                  <a14:imgLayer r:embed="rId16">
                    <a14:imgEffect>
                      <a14:backgroundRemoval t="53519" b="94167" l="50232" r="97216">
                        <a14:foregroundMark x1="66473" y1="70648" x2="68561" y2="74907"/>
                        <a14:foregroundMark x1="68794" y1="70833" x2="69838" y2="75093"/>
                        <a14:foregroundMark x1="69142" y1="70185" x2="69142" y2="74444"/>
                        <a14:foregroundMark x1="75406" y1="86296" x2="77610" y2="88611"/>
                        <a14:foregroundMark x1="70418" y1="88241" x2="72506" y2="89722"/>
                        <a14:foregroundMark x1="72506" y1="89907" x2="71346" y2="92130"/>
                        <a14:foregroundMark x1="77494" y1="87222" x2="78306" y2="89815"/>
                        <a14:foregroundMark x1="73434" y1="90463" x2="72738" y2="91667"/>
                        <a14:foregroundMark x1="74362" y1="89630" x2="73434" y2="90741"/>
                        <a14:foregroundMark x1="72622" y1="91852" x2="71926" y2="92407"/>
                      </a14:backgroundRemoval>
                    </a14:imgEffect>
                  </a14:imgLayer>
                </a14:imgProps>
              </a:ext>
              <a:ext uri="{28A0092B-C50C-407E-A947-70E740481C1C}">
                <a14:useLocalDpi xmlns:a14="http://schemas.microsoft.com/office/drawing/2010/main" val="0"/>
              </a:ext>
            </a:extLst>
          </a:blip>
          <a:srcRect l="50000" t="53968" r="16519" b="8129"/>
          <a:stretch/>
        </p:blipFill>
        <p:spPr>
          <a:xfrm flipH="1">
            <a:off x="3925600" y="2099078"/>
            <a:ext cx="1477868" cy="2096210"/>
          </a:xfrm>
          <a:prstGeom prst="rect">
            <a:avLst/>
          </a:prstGeom>
        </p:spPr>
      </p:pic>
      <p:pic>
        <p:nvPicPr>
          <p:cNvPr id="48"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8750" b="98750" l="15750" r="34625">
                        <a14:foregroundMark x1="27750" y1="92679" x2="33250" y2="94821"/>
                        <a14:foregroundMark x1="21625" y1="91429" x2="25625" y2="96786"/>
                        <a14:foregroundMark x1="24375" y1="71429" x2="24375" y2="76250"/>
                        <a14:foregroundMark x1="25125" y1="94107" x2="25625" y2="96964"/>
                        <a14:foregroundMark x1="31500" y1="92500" x2="32750" y2="93393"/>
                        <a14:backgroundMark x1="18500" y1="73571" x2="20000" y2="76964"/>
                        <a14:backgroundMark x1="26000" y1="77143" x2="31000" y2="76429"/>
                        <a14:backgroundMark x1="28500" y1="60357" x2="32750" y2="62679"/>
                        <a14:backgroundMark x1="21500" y1="60536" x2="22750" y2="60357"/>
                        <a14:backgroundMark x1="28000" y1="60000" x2="28875" y2="61964"/>
                        <a14:backgroundMark x1="31125" y1="59643" x2="31500" y2="62857"/>
                        <a14:backgroundMark x1="20250" y1="61964" x2="18625" y2="63393"/>
                        <a14:backgroundMark x1="22500" y1="76786" x2="23875" y2="77143"/>
                        <a14:backgroundMark x1="25250" y1="77321" x2="26250" y2="76429"/>
                      </a14:backgroundRemoval>
                    </a14:imgEffect>
                  </a14:imgLayer>
                </a14:imgProps>
              </a:ext>
              <a:ext uri="{28A0092B-C50C-407E-A947-70E740481C1C}">
                <a14:useLocalDpi xmlns:a14="http://schemas.microsoft.com/office/drawing/2010/main" val="0"/>
              </a:ext>
            </a:extLst>
          </a:blip>
          <a:srcRect l="15388" t="59020" r="65179" b="1218"/>
          <a:stretch/>
        </p:blipFill>
        <p:spPr bwMode="auto">
          <a:xfrm>
            <a:off x="7116099" y="3948182"/>
            <a:ext cx="1144913" cy="20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778" l="1286" r="97000">
                        <a14:foregroundMark x1="25429" y1="36852" x2="58857" y2="39444"/>
                        <a14:foregroundMark x1="48429" y1="42593" x2="46143" y2="55556"/>
                        <a14:foregroundMark x1="34286" y1="42593" x2="34714" y2="57963"/>
                        <a14:foregroundMark x1="31000" y1="37593" x2="30571" y2="52685"/>
                        <a14:foregroundMark x1="33571" y1="34722" x2="43571" y2="34722"/>
                        <a14:foregroundMark x1="38429" y1="74815" x2="62571" y2="85370"/>
                        <a14:foregroundMark x1="47714" y1="82963" x2="37000" y2="90185"/>
                        <a14:foregroundMark x1="55429" y1="86111" x2="53571" y2="90648"/>
                        <a14:foregroundMark x1="19143" y1="42593" x2="32429" y2="38241"/>
                      </a14:backgroundRemoval>
                    </a14:imgEffect>
                  </a14:imgLayer>
                </a14:imgProps>
              </a:ext>
              <a:ext uri="{28A0092B-C50C-407E-A947-70E740481C1C}">
                <a14:useLocalDpi xmlns:a14="http://schemas.microsoft.com/office/drawing/2010/main" val="0"/>
              </a:ext>
            </a:extLst>
          </a:blip>
          <a:srcRect r="9469"/>
          <a:stretch/>
        </p:blipFill>
        <p:spPr bwMode="auto">
          <a:xfrm>
            <a:off x="8628742" y="3805005"/>
            <a:ext cx="1568787" cy="252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7541" y="34246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204488" y="3577099"/>
            <a:ext cx="1986080" cy="74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2628106" y="6150403"/>
            <a:ext cx="1320249" cy="49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6042875" y="6018992"/>
            <a:ext cx="1592826" cy="59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4367951" y="6136758"/>
            <a:ext cx="1522005" cy="56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5417" l="2917" r="97917">
                        <a14:foregroundMark x1="15833" y1="61250" x2="11250" y2="64583"/>
                      </a14:backgroundRemoval>
                    </a14:imgEffect>
                  </a14:imgLayer>
                </a14:imgProps>
              </a:ext>
              <a:ext uri="{28A0092B-C50C-407E-A947-70E740481C1C}">
                <a14:useLocalDpi xmlns:a14="http://schemas.microsoft.com/office/drawing/2010/main" val="0"/>
              </a:ext>
            </a:extLst>
          </a:blip>
          <a:srcRect/>
          <a:stretch>
            <a:fillRect/>
          </a:stretch>
        </p:blipFill>
        <p:spPr bwMode="auto">
          <a:xfrm>
            <a:off x="9947897" y="6041309"/>
            <a:ext cx="1777433" cy="66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57500" b="97143" l="34750" r="55875">
                        <a14:foregroundMark x1="44125" y1="71964" x2="44500" y2="75357"/>
                        <a14:foregroundMark x1="43125" y1="71786" x2="43125" y2="75536"/>
                        <a14:foregroundMark x1="43000" y1="77143" x2="44500" y2="85357"/>
                        <a14:foregroundMark x1="42750" y1="81429" x2="43125" y2="85536"/>
                        <a14:foregroundMark x1="42500" y1="81786" x2="42250" y2="83393"/>
                        <a14:foregroundMark x1="36750" y1="68214" x2="41000" y2="74107"/>
                        <a14:foregroundMark x1="49125" y1="79643" x2="54750" y2="83393"/>
                        <a14:foregroundMark x1="45375" y1="73036" x2="45375" y2="75536"/>
                        <a14:foregroundMark x1="49000" y1="90714" x2="52875" y2="94643"/>
                        <a14:foregroundMark x1="45750" y1="90536" x2="46750" y2="91607"/>
                        <a14:foregroundMark x1="47250" y1="92321" x2="47875" y2="93571"/>
                        <a14:foregroundMark x1="52750" y1="94643" x2="52625" y2="96786"/>
                        <a14:foregroundMark x1="48125" y1="92321" x2="48000" y2="93036"/>
                        <a14:foregroundMark x1="53125" y1="84643" x2="53125" y2="85000"/>
                        <a14:backgroundMark x1="53000" y1="72500" x2="55500" y2="80536"/>
                        <a14:backgroundMark x1="51500" y1="74643" x2="53875" y2="79643"/>
                        <a14:backgroundMark x1="53875" y1="79643" x2="53875" y2="79643"/>
                        <a14:backgroundMark x1="50250" y1="75179" x2="52000" y2="78929"/>
                        <a14:backgroundMark x1="53000" y1="80536" x2="54125" y2="81071"/>
                        <a14:backgroundMark x1="49875" y1="80893" x2="51000" y2="86607"/>
                        <a14:backgroundMark x1="51000" y1="86607" x2="51000" y2="86607"/>
                        <a14:backgroundMark x1="49125" y1="80893" x2="49250" y2="82500"/>
                        <a14:backgroundMark x1="48250" y1="81071" x2="49750" y2="82679"/>
                        <a14:backgroundMark x1="38625" y1="76786" x2="41000" y2="87500"/>
                        <a14:backgroundMark x1="36125" y1="75179" x2="37875" y2="81964"/>
                        <a14:backgroundMark x1="39750" y1="77500" x2="42250" y2="83214"/>
                        <a14:backgroundMark x1="41625" y1="79286" x2="40875" y2="81607"/>
                        <a14:backgroundMark x1="39750" y1="76071" x2="41375" y2="78571"/>
                        <a14:backgroundMark x1="35625" y1="66964" x2="35625" y2="69107"/>
                        <a14:backgroundMark x1="39250" y1="67321" x2="39875" y2="71607"/>
                        <a14:backgroundMark x1="39250" y1="74821" x2="39750" y2="75536"/>
                        <a14:backgroundMark x1="52750" y1="96786" x2="53250" y2="96964"/>
                        <a14:backgroundMark x1="50375" y1="81607" x2="51250" y2="83393"/>
                        <a14:backgroundMark x1="49875" y1="59643" x2="53250" y2="63929"/>
                        <a14:backgroundMark x1="52375" y1="64643" x2="52000" y2="73571"/>
                        <a14:backgroundMark x1="51625" y1="64286" x2="51625" y2="66071"/>
                        <a14:backgroundMark x1="51625" y1="83571" x2="51875" y2="85536"/>
                        <a14:backgroundMark x1="49125" y1="83393" x2="49250" y2="85357"/>
                        <a14:backgroundMark x1="42125" y1="78571" x2="41625" y2="78393"/>
                        <a14:backgroundMark x1="39000" y1="77857" x2="39000" y2="87143"/>
                        <a14:backgroundMark x1="37750" y1="78750" x2="37750" y2="89107"/>
                        <a14:backgroundMark x1="51875" y1="68929" x2="51500" y2="69464"/>
                        <a14:backgroundMark x1="53250" y1="80893" x2="52250" y2="80179"/>
                        <a14:backgroundMark x1="36125" y1="70000" x2="35625" y2="69464"/>
                        <a14:backgroundMark x1="36875" y1="70179" x2="36500" y2="69643"/>
                        <a14:backgroundMark x1="51625" y1="82500" x2="50000" y2="80714"/>
                        <a14:backgroundMark x1="49750" y1="80536" x2="49125" y2="80179"/>
                        <a14:backgroundMark x1="48125" y1="80893" x2="47875" y2="80179"/>
                        <a14:backgroundMark x1="39125" y1="69464" x2="39375" y2="70000"/>
                      </a14:backgroundRemoval>
                    </a14:imgEffect>
                  </a14:imgLayer>
                </a14:imgProps>
              </a:ext>
              <a:ext uri="{28A0092B-C50C-407E-A947-70E740481C1C}">
                <a14:useLocalDpi xmlns:a14="http://schemas.microsoft.com/office/drawing/2010/main" val="0"/>
              </a:ext>
            </a:extLst>
          </a:blip>
          <a:srcRect l="34700" t="58264" r="44166" b="2534"/>
          <a:stretch/>
        </p:blipFill>
        <p:spPr bwMode="auto">
          <a:xfrm flipH="1">
            <a:off x="1750395" y="4054167"/>
            <a:ext cx="1568764" cy="209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rotWithShape="1">
          <a:blip r:embed="rId26">
            <a:extLst>
              <a:ext uri="{BEBA8EAE-BF5A-486C-A8C5-ECC9F3942E4B}">
                <a14:imgProps xmlns:a14="http://schemas.microsoft.com/office/drawing/2010/main">
                  <a14:imgLayer r:embed="rId16">
                    <a14:imgEffect>
                      <a14:backgroundRemoval t="50926" b="90000" l="11485" r="49768">
                        <a14:foregroundMark x1="36543" y1="66204" x2="36195" y2="70926"/>
                        <a14:foregroundMark x1="30626" y1="66204" x2="32831" y2="69815"/>
                        <a14:foregroundMark x1="36775" y1="64907" x2="38631" y2="67315"/>
                        <a14:foregroundMark x1="35151" y1="68796" x2="35499" y2="71944"/>
                        <a14:foregroundMark x1="34919" y1="68796" x2="34339" y2="73056"/>
                        <a14:foregroundMark x1="38399" y1="69630" x2="35731" y2="71759"/>
                        <a14:foregroundMark x1="21346" y1="62222" x2="21346" y2="62222"/>
                        <a14:foregroundMark x1="22390" y1="87870" x2="20302" y2="89537"/>
                        <a14:foregroundMark x1="29814" y1="86574" x2="30626" y2="88704"/>
                      </a14:backgroundRemoval>
                    </a14:imgEffect>
                  </a14:imgLayer>
                </a14:imgProps>
              </a:ext>
              <a:ext uri="{28A0092B-C50C-407E-A947-70E740481C1C}">
                <a14:useLocalDpi xmlns:a14="http://schemas.microsoft.com/office/drawing/2010/main" val="0"/>
              </a:ext>
            </a:extLst>
          </a:blip>
          <a:srcRect l="12658" t="50548" r="50000" b="8685"/>
          <a:stretch/>
        </p:blipFill>
        <p:spPr>
          <a:xfrm>
            <a:off x="2400164" y="1957258"/>
            <a:ext cx="1707626" cy="2335688"/>
          </a:xfrm>
          <a:prstGeom prst="rect">
            <a:avLst/>
          </a:prstGeom>
        </p:spPr>
      </p:pic>
      <p:pic>
        <p:nvPicPr>
          <p:cNvPr id="45" name="Picture 44"/>
          <p:cNvPicPr>
            <a:picLocks noChangeAspect="1"/>
          </p:cNvPicPr>
          <p:nvPr/>
        </p:nvPicPr>
        <p:blipFill rotWithShape="1">
          <a:blip r:embed="rId27">
            <a:extLst>
              <a:ext uri="{BEBA8EAE-BF5A-486C-A8C5-ECC9F3942E4B}">
                <a14:imgProps xmlns:a14="http://schemas.microsoft.com/office/drawing/2010/main">
                  <a14:imgLayer r:embed="rId16">
                    <a14:imgEffect>
                      <a14:backgroundRemoval t="93" b="40093" l="34339" r="69142">
                        <a14:foregroundMark x1="48376" y1="33704" x2="43968" y2="34259"/>
                        <a14:foregroundMark x1="45940" y1="32778" x2="44432" y2="36204"/>
                        <a14:foregroundMark x1="47332" y1="34815" x2="45708" y2="37037"/>
                        <a14:foregroundMark x1="51276" y1="35741" x2="51276" y2="37037"/>
                      </a14:backgroundRemoval>
                    </a14:imgEffect>
                  </a14:imgLayer>
                </a14:imgProps>
              </a:ext>
              <a:ext uri="{28A0092B-C50C-407E-A947-70E740481C1C}">
                <a14:useLocalDpi xmlns:a14="http://schemas.microsoft.com/office/drawing/2010/main" val="0"/>
              </a:ext>
            </a:extLst>
          </a:blip>
          <a:srcRect l="34332" t="-1" r="31335" b="59096"/>
          <a:stretch/>
        </p:blipFill>
        <p:spPr>
          <a:xfrm flipH="1">
            <a:off x="8042976" y="2245339"/>
            <a:ext cx="1495553" cy="2232501"/>
          </a:xfrm>
          <a:prstGeom prst="rect">
            <a:avLst/>
          </a:prstGeom>
        </p:spPr>
      </p:pic>
    </p:spTree>
    <p:extLst>
      <p:ext uri="{BB962C8B-B14F-4D97-AF65-F5344CB8AC3E}">
        <p14:creationId xmlns:p14="http://schemas.microsoft.com/office/powerpoint/2010/main" val="421675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41"/>
                                        </p:tgtEl>
                                        <p:attrNameLst>
                                          <p:attrName>r</p:attrName>
                                        </p:attrNameLst>
                                      </p:cBhvr>
                                    </p:animRot>
                                    <p:animRot by="-240000">
                                      <p:cBhvr>
                                        <p:cTn id="7" dur="300" fill="hold">
                                          <p:stCondLst>
                                            <p:cond delay="300"/>
                                          </p:stCondLst>
                                        </p:cTn>
                                        <p:tgtEl>
                                          <p:spTgt spid="41"/>
                                        </p:tgtEl>
                                        <p:attrNameLst>
                                          <p:attrName>r</p:attrName>
                                        </p:attrNameLst>
                                      </p:cBhvr>
                                    </p:animRot>
                                    <p:animRot by="240000">
                                      <p:cBhvr>
                                        <p:cTn id="8" dur="300" fill="hold">
                                          <p:stCondLst>
                                            <p:cond delay="600"/>
                                          </p:stCondLst>
                                        </p:cTn>
                                        <p:tgtEl>
                                          <p:spTgt spid="41"/>
                                        </p:tgtEl>
                                        <p:attrNameLst>
                                          <p:attrName>r</p:attrName>
                                        </p:attrNameLst>
                                      </p:cBhvr>
                                    </p:animRot>
                                    <p:animRot by="-240000">
                                      <p:cBhvr>
                                        <p:cTn id="9" dur="300" fill="hold">
                                          <p:stCondLst>
                                            <p:cond delay="900"/>
                                          </p:stCondLst>
                                        </p:cTn>
                                        <p:tgtEl>
                                          <p:spTgt spid="41"/>
                                        </p:tgtEl>
                                        <p:attrNameLst>
                                          <p:attrName>r</p:attrName>
                                        </p:attrNameLst>
                                      </p:cBhvr>
                                    </p:animRot>
                                    <p:animRot by="120000">
                                      <p:cBhvr>
                                        <p:cTn id="10" dur="300" fill="hold">
                                          <p:stCondLst>
                                            <p:cond delay="12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50" fill="hold">
                                          <p:stCondLst>
                                            <p:cond delay="0"/>
                                          </p:stCondLst>
                                        </p:cTn>
                                        <p:tgtEl>
                                          <p:spTgt spid="38"/>
                                        </p:tgtEl>
                                        <p:attrNameLst>
                                          <p:attrName>r</p:attrName>
                                        </p:attrNameLst>
                                      </p:cBhvr>
                                    </p:animRot>
                                    <p:animRot by="-240000">
                                      <p:cBhvr>
                                        <p:cTn id="13" dur="300" fill="hold">
                                          <p:stCondLst>
                                            <p:cond delay="300"/>
                                          </p:stCondLst>
                                        </p:cTn>
                                        <p:tgtEl>
                                          <p:spTgt spid="38"/>
                                        </p:tgtEl>
                                        <p:attrNameLst>
                                          <p:attrName>r</p:attrName>
                                        </p:attrNameLst>
                                      </p:cBhvr>
                                    </p:animRot>
                                    <p:animRot by="240000">
                                      <p:cBhvr>
                                        <p:cTn id="14" dur="300" fill="hold">
                                          <p:stCondLst>
                                            <p:cond delay="600"/>
                                          </p:stCondLst>
                                        </p:cTn>
                                        <p:tgtEl>
                                          <p:spTgt spid="38"/>
                                        </p:tgtEl>
                                        <p:attrNameLst>
                                          <p:attrName>r</p:attrName>
                                        </p:attrNameLst>
                                      </p:cBhvr>
                                    </p:animRot>
                                    <p:animRot by="-240000">
                                      <p:cBhvr>
                                        <p:cTn id="15" dur="300" fill="hold">
                                          <p:stCondLst>
                                            <p:cond delay="900"/>
                                          </p:stCondLst>
                                        </p:cTn>
                                        <p:tgtEl>
                                          <p:spTgt spid="38"/>
                                        </p:tgtEl>
                                        <p:attrNameLst>
                                          <p:attrName>r</p:attrName>
                                        </p:attrNameLst>
                                      </p:cBhvr>
                                    </p:animRot>
                                    <p:animRot by="120000">
                                      <p:cBhvr>
                                        <p:cTn id="16" dur="300" fill="hold">
                                          <p:stCondLst>
                                            <p:cond delay="12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50" fill="hold">
                                          <p:stCondLst>
                                            <p:cond delay="0"/>
                                          </p:stCondLst>
                                        </p:cTn>
                                        <p:tgtEl>
                                          <p:spTgt spid="48"/>
                                        </p:tgtEl>
                                        <p:attrNameLst>
                                          <p:attrName>r</p:attrName>
                                        </p:attrNameLst>
                                      </p:cBhvr>
                                    </p:animRot>
                                    <p:animRot by="-240000">
                                      <p:cBhvr>
                                        <p:cTn id="19" dur="300" fill="hold">
                                          <p:stCondLst>
                                            <p:cond delay="300"/>
                                          </p:stCondLst>
                                        </p:cTn>
                                        <p:tgtEl>
                                          <p:spTgt spid="48"/>
                                        </p:tgtEl>
                                        <p:attrNameLst>
                                          <p:attrName>r</p:attrName>
                                        </p:attrNameLst>
                                      </p:cBhvr>
                                    </p:animRot>
                                    <p:animRot by="240000">
                                      <p:cBhvr>
                                        <p:cTn id="20" dur="300" fill="hold">
                                          <p:stCondLst>
                                            <p:cond delay="600"/>
                                          </p:stCondLst>
                                        </p:cTn>
                                        <p:tgtEl>
                                          <p:spTgt spid="48"/>
                                        </p:tgtEl>
                                        <p:attrNameLst>
                                          <p:attrName>r</p:attrName>
                                        </p:attrNameLst>
                                      </p:cBhvr>
                                    </p:animRot>
                                    <p:animRot by="-240000">
                                      <p:cBhvr>
                                        <p:cTn id="21" dur="300" fill="hold">
                                          <p:stCondLst>
                                            <p:cond delay="900"/>
                                          </p:stCondLst>
                                        </p:cTn>
                                        <p:tgtEl>
                                          <p:spTgt spid="48"/>
                                        </p:tgtEl>
                                        <p:attrNameLst>
                                          <p:attrName>r</p:attrName>
                                        </p:attrNameLst>
                                      </p:cBhvr>
                                    </p:animRot>
                                    <p:animRot by="120000">
                                      <p:cBhvr>
                                        <p:cTn id="22" dur="300" fill="hold">
                                          <p:stCondLst>
                                            <p:cond delay="1200"/>
                                          </p:stCondLst>
                                        </p:cTn>
                                        <p:tgtEl>
                                          <p:spTgt spid="4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50" fill="hold">
                                          <p:stCondLst>
                                            <p:cond delay="0"/>
                                          </p:stCondLst>
                                        </p:cTn>
                                        <p:tgtEl>
                                          <p:spTgt spid="50"/>
                                        </p:tgtEl>
                                        <p:attrNameLst>
                                          <p:attrName>r</p:attrName>
                                        </p:attrNameLst>
                                      </p:cBhvr>
                                    </p:animRot>
                                    <p:animRot by="-240000">
                                      <p:cBhvr>
                                        <p:cTn id="25" dur="300" fill="hold">
                                          <p:stCondLst>
                                            <p:cond delay="300"/>
                                          </p:stCondLst>
                                        </p:cTn>
                                        <p:tgtEl>
                                          <p:spTgt spid="50"/>
                                        </p:tgtEl>
                                        <p:attrNameLst>
                                          <p:attrName>r</p:attrName>
                                        </p:attrNameLst>
                                      </p:cBhvr>
                                    </p:animRot>
                                    <p:animRot by="240000">
                                      <p:cBhvr>
                                        <p:cTn id="26" dur="300" fill="hold">
                                          <p:stCondLst>
                                            <p:cond delay="600"/>
                                          </p:stCondLst>
                                        </p:cTn>
                                        <p:tgtEl>
                                          <p:spTgt spid="50"/>
                                        </p:tgtEl>
                                        <p:attrNameLst>
                                          <p:attrName>r</p:attrName>
                                        </p:attrNameLst>
                                      </p:cBhvr>
                                    </p:animRot>
                                    <p:animRot by="-240000">
                                      <p:cBhvr>
                                        <p:cTn id="27" dur="300" fill="hold">
                                          <p:stCondLst>
                                            <p:cond delay="900"/>
                                          </p:stCondLst>
                                        </p:cTn>
                                        <p:tgtEl>
                                          <p:spTgt spid="50"/>
                                        </p:tgtEl>
                                        <p:attrNameLst>
                                          <p:attrName>r</p:attrName>
                                        </p:attrNameLst>
                                      </p:cBhvr>
                                    </p:animRot>
                                    <p:animRot by="120000">
                                      <p:cBhvr>
                                        <p:cTn id="28" dur="300" fill="hold">
                                          <p:stCondLst>
                                            <p:cond delay="1200"/>
                                          </p:stCondLst>
                                        </p:cTn>
                                        <p:tgtEl>
                                          <p:spTgt spid="5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50" fill="hold">
                                          <p:stCondLst>
                                            <p:cond delay="0"/>
                                          </p:stCondLst>
                                        </p:cTn>
                                        <p:tgtEl>
                                          <p:spTgt spid="49"/>
                                        </p:tgtEl>
                                        <p:attrNameLst>
                                          <p:attrName>r</p:attrName>
                                        </p:attrNameLst>
                                      </p:cBhvr>
                                    </p:animRot>
                                    <p:animRot by="-240000">
                                      <p:cBhvr>
                                        <p:cTn id="31" dur="300" fill="hold">
                                          <p:stCondLst>
                                            <p:cond delay="300"/>
                                          </p:stCondLst>
                                        </p:cTn>
                                        <p:tgtEl>
                                          <p:spTgt spid="49"/>
                                        </p:tgtEl>
                                        <p:attrNameLst>
                                          <p:attrName>r</p:attrName>
                                        </p:attrNameLst>
                                      </p:cBhvr>
                                    </p:animRot>
                                    <p:animRot by="240000">
                                      <p:cBhvr>
                                        <p:cTn id="32" dur="300" fill="hold">
                                          <p:stCondLst>
                                            <p:cond delay="600"/>
                                          </p:stCondLst>
                                        </p:cTn>
                                        <p:tgtEl>
                                          <p:spTgt spid="49"/>
                                        </p:tgtEl>
                                        <p:attrNameLst>
                                          <p:attrName>r</p:attrName>
                                        </p:attrNameLst>
                                      </p:cBhvr>
                                    </p:animRot>
                                    <p:animRot by="-240000">
                                      <p:cBhvr>
                                        <p:cTn id="33" dur="300" fill="hold">
                                          <p:stCondLst>
                                            <p:cond delay="900"/>
                                          </p:stCondLst>
                                        </p:cTn>
                                        <p:tgtEl>
                                          <p:spTgt spid="49"/>
                                        </p:tgtEl>
                                        <p:attrNameLst>
                                          <p:attrName>r</p:attrName>
                                        </p:attrNameLst>
                                      </p:cBhvr>
                                    </p:animRot>
                                    <p:animRot by="120000">
                                      <p:cBhvr>
                                        <p:cTn id="34" dur="300" fill="hold">
                                          <p:stCondLst>
                                            <p:cond delay="12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1500"/>
                                        <p:tgtEl>
                                          <p:spTgt spid="41"/>
                                        </p:tgtEl>
                                        <p:attrNameLst>
                                          <p:attrName>ppt_w</p:attrName>
                                        </p:attrNameLst>
                                      </p:cBhvr>
                                      <p:tavLst>
                                        <p:tav tm="0">
                                          <p:val>
                                            <p:strVal val="ppt_w"/>
                                          </p:val>
                                        </p:tav>
                                        <p:tav tm="100000">
                                          <p:val>
                                            <p:fltVal val="0"/>
                                          </p:val>
                                        </p:tav>
                                      </p:tavLst>
                                    </p:anim>
                                    <p:anim calcmode="lin" valueType="num">
                                      <p:cBhvr>
                                        <p:cTn id="40" dur="1500"/>
                                        <p:tgtEl>
                                          <p:spTgt spid="41"/>
                                        </p:tgtEl>
                                        <p:attrNameLst>
                                          <p:attrName>ppt_h</p:attrName>
                                        </p:attrNameLst>
                                      </p:cBhvr>
                                      <p:tavLst>
                                        <p:tav tm="0">
                                          <p:val>
                                            <p:strVal val="ppt_h"/>
                                          </p:val>
                                        </p:tav>
                                        <p:tav tm="100000">
                                          <p:val>
                                            <p:fltVal val="0"/>
                                          </p:val>
                                        </p:tav>
                                      </p:tavLst>
                                    </p:anim>
                                    <p:animEffect transition="out" filter="fade">
                                      <p:cBhvr>
                                        <p:cTn id="41" dur="1500"/>
                                        <p:tgtEl>
                                          <p:spTgt spid="41"/>
                                        </p:tgtEl>
                                      </p:cBhvr>
                                    </p:animEffect>
                                    <p:set>
                                      <p:cBhvr>
                                        <p:cTn id="42" dur="1" fill="hold">
                                          <p:stCondLst>
                                            <p:cond delay="1499"/>
                                          </p:stCondLst>
                                        </p:cTn>
                                        <p:tgtEl>
                                          <p:spTgt spid="41"/>
                                        </p:tgtEl>
                                        <p:attrNameLst>
                                          <p:attrName>style.visibility</p:attrName>
                                        </p:attrNameLst>
                                      </p:cBhvr>
                                      <p:to>
                                        <p:strVal val="hidden"/>
                                      </p:to>
                                    </p:se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p:cTn id="46" dur="1750" fill="hold"/>
                                        <p:tgtEl>
                                          <p:spTgt spid="46"/>
                                        </p:tgtEl>
                                        <p:attrNameLst>
                                          <p:attrName>ppt_w</p:attrName>
                                        </p:attrNameLst>
                                      </p:cBhvr>
                                      <p:tavLst>
                                        <p:tav tm="0">
                                          <p:val>
                                            <p:fltVal val="0"/>
                                          </p:val>
                                        </p:tav>
                                        <p:tav tm="100000">
                                          <p:val>
                                            <p:strVal val="#ppt_w"/>
                                          </p:val>
                                        </p:tav>
                                      </p:tavLst>
                                    </p:anim>
                                    <p:anim calcmode="lin" valueType="num">
                                      <p:cBhvr>
                                        <p:cTn id="47" dur="1750" fill="hold"/>
                                        <p:tgtEl>
                                          <p:spTgt spid="46"/>
                                        </p:tgtEl>
                                        <p:attrNameLst>
                                          <p:attrName>ppt_h</p:attrName>
                                        </p:attrNameLst>
                                      </p:cBhvr>
                                      <p:tavLst>
                                        <p:tav tm="0">
                                          <p:val>
                                            <p:fltVal val="0"/>
                                          </p:val>
                                        </p:tav>
                                        <p:tav tm="100000">
                                          <p:val>
                                            <p:strVal val="#ppt_h"/>
                                          </p:val>
                                        </p:tav>
                                      </p:tavLst>
                                    </p:anim>
                                    <p:animEffect transition="in" filter="fade">
                                      <p:cBhvr>
                                        <p:cTn id="48" dur="1750"/>
                                        <p:tgtEl>
                                          <p:spTgt spid="46"/>
                                        </p:tgtEl>
                                      </p:cBhvr>
                                    </p:animEffect>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8"/>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1500"/>
                                        <p:tgtEl>
                                          <p:spTgt spid="38"/>
                                        </p:tgtEl>
                                        <p:attrNameLst>
                                          <p:attrName>ppt_w</p:attrName>
                                        </p:attrNameLst>
                                      </p:cBhvr>
                                      <p:tavLst>
                                        <p:tav tm="0">
                                          <p:val>
                                            <p:strVal val="ppt_w"/>
                                          </p:val>
                                        </p:tav>
                                        <p:tav tm="100000">
                                          <p:val>
                                            <p:fltVal val="0"/>
                                          </p:val>
                                        </p:tav>
                                      </p:tavLst>
                                    </p:anim>
                                    <p:anim calcmode="lin" valueType="num">
                                      <p:cBhvr>
                                        <p:cTn id="54" dur="1500"/>
                                        <p:tgtEl>
                                          <p:spTgt spid="38"/>
                                        </p:tgtEl>
                                        <p:attrNameLst>
                                          <p:attrName>ppt_h</p:attrName>
                                        </p:attrNameLst>
                                      </p:cBhvr>
                                      <p:tavLst>
                                        <p:tav tm="0">
                                          <p:val>
                                            <p:strVal val="ppt_h"/>
                                          </p:val>
                                        </p:tav>
                                        <p:tav tm="100000">
                                          <p:val>
                                            <p:fltVal val="0"/>
                                          </p:val>
                                        </p:tav>
                                      </p:tavLst>
                                    </p:anim>
                                    <p:animEffect transition="out" filter="fade">
                                      <p:cBhvr>
                                        <p:cTn id="55" dur="1500"/>
                                        <p:tgtEl>
                                          <p:spTgt spid="38"/>
                                        </p:tgtEl>
                                      </p:cBhvr>
                                    </p:animEffect>
                                    <p:set>
                                      <p:cBhvr>
                                        <p:cTn id="56" dur="1" fill="hold">
                                          <p:stCondLst>
                                            <p:cond delay="1499"/>
                                          </p:stCondLst>
                                        </p:cTn>
                                        <p:tgtEl>
                                          <p:spTgt spid="38"/>
                                        </p:tgtEl>
                                        <p:attrNameLst>
                                          <p:attrName>style.visibility</p:attrName>
                                        </p:attrNameLst>
                                      </p:cBhvr>
                                      <p:to>
                                        <p:strVal val="hidden"/>
                                      </p:to>
                                    </p:se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500" fill="hold"/>
                                        <p:tgtEl>
                                          <p:spTgt spid="47"/>
                                        </p:tgtEl>
                                        <p:attrNameLst>
                                          <p:attrName>ppt_w</p:attrName>
                                        </p:attrNameLst>
                                      </p:cBhvr>
                                      <p:tavLst>
                                        <p:tav tm="0">
                                          <p:val>
                                            <p:fltVal val="0"/>
                                          </p:val>
                                        </p:tav>
                                        <p:tav tm="100000">
                                          <p:val>
                                            <p:strVal val="#ppt_w"/>
                                          </p:val>
                                        </p:tav>
                                      </p:tavLst>
                                    </p:anim>
                                    <p:anim calcmode="lin" valueType="num">
                                      <p:cBhvr>
                                        <p:cTn id="61" dur="1500" fill="hold"/>
                                        <p:tgtEl>
                                          <p:spTgt spid="47"/>
                                        </p:tgtEl>
                                        <p:attrNameLst>
                                          <p:attrName>ppt_h</p:attrName>
                                        </p:attrNameLst>
                                      </p:cBhvr>
                                      <p:tavLst>
                                        <p:tav tm="0">
                                          <p:val>
                                            <p:fltVal val="0"/>
                                          </p:val>
                                        </p:tav>
                                        <p:tav tm="100000">
                                          <p:val>
                                            <p:strVal val="#ppt_h"/>
                                          </p:val>
                                        </p:tav>
                                      </p:tavLst>
                                    </p:anim>
                                    <p:animEffect transition="in" filter="fade">
                                      <p:cBhvr>
                                        <p:cTn id="62" dur="1500"/>
                                        <p:tgtEl>
                                          <p:spTgt spid="47"/>
                                        </p:tgtEl>
                                      </p:cBhvr>
                                    </p:animEffec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8"/>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1500"/>
                                        <p:tgtEl>
                                          <p:spTgt spid="48"/>
                                        </p:tgtEl>
                                        <p:attrNameLst>
                                          <p:attrName>ppt_w</p:attrName>
                                        </p:attrNameLst>
                                      </p:cBhvr>
                                      <p:tavLst>
                                        <p:tav tm="0">
                                          <p:val>
                                            <p:strVal val="ppt_w"/>
                                          </p:val>
                                        </p:tav>
                                        <p:tav tm="100000">
                                          <p:val>
                                            <p:fltVal val="0"/>
                                          </p:val>
                                        </p:tav>
                                      </p:tavLst>
                                    </p:anim>
                                    <p:anim calcmode="lin" valueType="num">
                                      <p:cBhvr>
                                        <p:cTn id="68" dur="1500"/>
                                        <p:tgtEl>
                                          <p:spTgt spid="48"/>
                                        </p:tgtEl>
                                        <p:attrNameLst>
                                          <p:attrName>ppt_h</p:attrName>
                                        </p:attrNameLst>
                                      </p:cBhvr>
                                      <p:tavLst>
                                        <p:tav tm="0">
                                          <p:val>
                                            <p:strVal val="ppt_h"/>
                                          </p:val>
                                        </p:tav>
                                        <p:tav tm="100000">
                                          <p:val>
                                            <p:fltVal val="0"/>
                                          </p:val>
                                        </p:tav>
                                      </p:tavLst>
                                    </p:anim>
                                    <p:animEffect transition="out" filter="fade">
                                      <p:cBhvr>
                                        <p:cTn id="69" dur="1500"/>
                                        <p:tgtEl>
                                          <p:spTgt spid="48"/>
                                        </p:tgtEl>
                                      </p:cBhvr>
                                    </p:animEffect>
                                    <p:set>
                                      <p:cBhvr>
                                        <p:cTn id="70" dur="1" fill="hold">
                                          <p:stCondLst>
                                            <p:cond delay="1499"/>
                                          </p:stCondLst>
                                        </p:cTn>
                                        <p:tgtEl>
                                          <p:spTgt spid="48"/>
                                        </p:tgtEl>
                                        <p:attrNameLst>
                                          <p:attrName>style.visibility</p:attrName>
                                        </p:attrNameLst>
                                      </p:cBhvr>
                                      <p:to>
                                        <p:strVal val="hidden"/>
                                      </p:to>
                                    </p:set>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1500" fill="hold"/>
                                        <p:tgtEl>
                                          <p:spTgt spid="43"/>
                                        </p:tgtEl>
                                        <p:attrNameLst>
                                          <p:attrName>ppt_w</p:attrName>
                                        </p:attrNameLst>
                                      </p:cBhvr>
                                      <p:tavLst>
                                        <p:tav tm="0">
                                          <p:val>
                                            <p:fltVal val="0"/>
                                          </p:val>
                                        </p:tav>
                                        <p:tav tm="100000">
                                          <p:val>
                                            <p:strVal val="#ppt_w"/>
                                          </p:val>
                                        </p:tav>
                                      </p:tavLst>
                                    </p:anim>
                                    <p:anim calcmode="lin" valueType="num">
                                      <p:cBhvr>
                                        <p:cTn id="75" dur="1500" fill="hold"/>
                                        <p:tgtEl>
                                          <p:spTgt spid="43"/>
                                        </p:tgtEl>
                                        <p:attrNameLst>
                                          <p:attrName>ppt_h</p:attrName>
                                        </p:attrNameLst>
                                      </p:cBhvr>
                                      <p:tavLst>
                                        <p:tav tm="0">
                                          <p:val>
                                            <p:fltVal val="0"/>
                                          </p:val>
                                        </p:tav>
                                        <p:tav tm="100000">
                                          <p:val>
                                            <p:strVal val="#ppt_h"/>
                                          </p:val>
                                        </p:tav>
                                      </p:tavLst>
                                    </p:anim>
                                    <p:animEffect transition="in" filter="fade">
                                      <p:cBhvr>
                                        <p:cTn id="76" dur="1500"/>
                                        <p:tgtEl>
                                          <p:spTgt spid="43"/>
                                        </p:tgtEl>
                                      </p:cBhvr>
                                    </p:animEffect>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1500"/>
                                        <p:tgtEl>
                                          <p:spTgt spid="50"/>
                                        </p:tgtEl>
                                        <p:attrNameLst>
                                          <p:attrName>ppt_w</p:attrName>
                                        </p:attrNameLst>
                                      </p:cBhvr>
                                      <p:tavLst>
                                        <p:tav tm="0">
                                          <p:val>
                                            <p:strVal val="ppt_w"/>
                                          </p:val>
                                        </p:tav>
                                        <p:tav tm="100000">
                                          <p:val>
                                            <p:fltVal val="0"/>
                                          </p:val>
                                        </p:tav>
                                      </p:tavLst>
                                    </p:anim>
                                    <p:anim calcmode="lin" valueType="num">
                                      <p:cBhvr>
                                        <p:cTn id="82" dur="1500"/>
                                        <p:tgtEl>
                                          <p:spTgt spid="50"/>
                                        </p:tgtEl>
                                        <p:attrNameLst>
                                          <p:attrName>ppt_h</p:attrName>
                                        </p:attrNameLst>
                                      </p:cBhvr>
                                      <p:tavLst>
                                        <p:tav tm="0">
                                          <p:val>
                                            <p:strVal val="ppt_h"/>
                                          </p:val>
                                        </p:tav>
                                        <p:tav tm="100000">
                                          <p:val>
                                            <p:fltVal val="0"/>
                                          </p:val>
                                        </p:tav>
                                      </p:tavLst>
                                    </p:anim>
                                    <p:animEffect transition="out" filter="fade">
                                      <p:cBhvr>
                                        <p:cTn id="83" dur="1500"/>
                                        <p:tgtEl>
                                          <p:spTgt spid="50"/>
                                        </p:tgtEl>
                                      </p:cBhvr>
                                    </p:animEffect>
                                    <p:set>
                                      <p:cBhvr>
                                        <p:cTn id="84" dur="1" fill="hold">
                                          <p:stCondLst>
                                            <p:cond delay="1499"/>
                                          </p:stCondLst>
                                        </p:cTn>
                                        <p:tgtEl>
                                          <p:spTgt spid="50"/>
                                        </p:tgtEl>
                                        <p:attrNameLst>
                                          <p:attrName>style.visibility</p:attrName>
                                        </p:attrNameLst>
                                      </p:cBhvr>
                                      <p:to>
                                        <p:strVal val="hidden"/>
                                      </p:to>
                                    </p:set>
                                  </p:childTnLst>
                                </p:cTn>
                              </p:par>
                            </p:childTnLst>
                          </p:cTn>
                        </p:par>
                        <p:par>
                          <p:cTn id="85" fill="hold">
                            <p:stCondLst>
                              <p:cond delay="1500"/>
                            </p:stCondLst>
                            <p:childTnLst>
                              <p:par>
                                <p:cTn id="86" presetID="53" presetClass="entr" presetSubtype="16"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 calcmode="lin" valueType="num">
                                      <p:cBhvr>
                                        <p:cTn id="88" dur="1500" fill="hold"/>
                                        <p:tgtEl>
                                          <p:spTgt spid="45"/>
                                        </p:tgtEl>
                                        <p:attrNameLst>
                                          <p:attrName>ppt_w</p:attrName>
                                        </p:attrNameLst>
                                      </p:cBhvr>
                                      <p:tavLst>
                                        <p:tav tm="0">
                                          <p:val>
                                            <p:fltVal val="0"/>
                                          </p:val>
                                        </p:tav>
                                        <p:tav tm="100000">
                                          <p:val>
                                            <p:strVal val="#ppt_w"/>
                                          </p:val>
                                        </p:tav>
                                      </p:tavLst>
                                    </p:anim>
                                    <p:anim calcmode="lin" valueType="num">
                                      <p:cBhvr>
                                        <p:cTn id="89" dur="1500" fill="hold"/>
                                        <p:tgtEl>
                                          <p:spTgt spid="45"/>
                                        </p:tgtEl>
                                        <p:attrNameLst>
                                          <p:attrName>ppt_h</p:attrName>
                                        </p:attrNameLst>
                                      </p:cBhvr>
                                      <p:tavLst>
                                        <p:tav tm="0">
                                          <p:val>
                                            <p:fltVal val="0"/>
                                          </p:val>
                                        </p:tav>
                                        <p:tav tm="100000">
                                          <p:val>
                                            <p:strVal val="#ppt_h"/>
                                          </p:val>
                                        </p:tav>
                                      </p:tavLst>
                                    </p:anim>
                                    <p:animEffect transition="in" filter="fade">
                                      <p:cBhvr>
                                        <p:cTn id="90" dur="1500"/>
                                        <p:tgtEl>
                                          <p:spTgt spid="45"/>
                                        </p:tgtEl>
                                      </p:cBhvr>
                                    </p:animEffect>
                                  </p:childTnLst>
                                </p:cTn>
                              </p:par>
                            </p:childTnLst>
                          </p:cTn>
                        </p:par>
                      </p:childTnLst>
                    </p:cTn>
                  </p:par>
                </p:childTnLst>
              </p:cTn>
              <p:nextCondLst>
                <p:cond evt="onClick" delay="0">
                  <p:tgtEl>
                    <p:spTgt spid="50"/>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1500"/>
                                        <p:tgtEl>
                                          <p:spTgt spid="49"/>
                                        </p:tgtEl>
                                        <p:attrNameLst>
                                          <p:attrName>ppt_w</p:attrName>
                                        </p:attrNameLst>
                                      </p:cBhvr>
                                      <p:tavLst>
                                        <p:tav tm="0">
                                          <p:val>
                                            <p:strVal val="ppt_w"/>
                                          </p:val>
                                        </p:tav>
                                        <p:tav tm="100000">
                                          <p:val>
                                            <p:fltVal val="0"/>
                                          </p:val>
                                        </p:tav>
                                      </p:tavLst>
                                    </p:anim>
                                    <p:anim calcmode="lin" valueType="num">
                                      <p:cBhvr>
                                        <p:cTn id="96" dur="1500"/>
                                        <p:tgtEl>
                                          <p:spTgt spid="49"/>
                                        </p:tgtEl>
                                        <p:attrNameLst>
                                          <p:attrName>ppt_h</p:attrName>
                                        </p:attrNameLst>
                                      </p:cBhvr>
                                      <p:tavLst>
                                        <p:tav tm="0">
                                          <p:val>
                                            <p:strVal val="ppt_h"/>
                                          </p:val>
                                        </p:tav>
                                        <p:tav tm="100000">
                                          <p:val>
                                            <p:fltVal val="0"/>
                                          </p:val>
                                        </p:tav>
                                      </p:tavLst>
                                    </p:anim>
                                    <p:animEffect transition="out" filter="fade">
                                      <p:cBhvr>
                                        <p:cTn id="97" dur="1500"/>
                                        <p:tgtEl>
                                          <p:spTgt spid="49"/>
                                        </p:tgtEl>
                                      </p:cBhvr>
                                    </p:animEffect>
                                    <p:set>
                                      <p:cBhvr>
                                        <p:cTn id="98" dur="1" fill="hold">
                                          <p:stCondLst>
                                            <p:cond delay="1499"/>
                                          </p:stCondLst>
                                        </p:cTn>
                                        <p:tgtEl>
                                          <p:spTgt spid="49"/>
                                        </p:tgtEl>
                                        <p:attrNameLst>
                                          <p:attrName>style.visibility</p:attrName>
                                        </p:attrNameLst>
                                      </p:cBhvr>
                                      <p:to>
                                        <p:strVal val="hidden"/>
                                      </p:to>
                                    </p:set>
                                  </p:childTnLst>
                                </p:cTn>
                              </p:par>
                            </p:childTnLst>
                          </p:cTn>
                        </p:par>
                        <p:par>
                          <p:cTn id="99" fill="hold">
                            <p:stCondLst>
                              <p:cond delay="1500"/>
                            </p:stCondLst>
                            <p:childTnLst>
                              <p:par>
                                <p:cTn id="100" presetID="53" presetClass="entr" presetSubtype="16"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 calcmode="lin" valueType="num">
                                      <p:cBhvr>
                                        <p:cTn id="102" dur="1500" fill="hold"/>
                                        <p:tgtEl>
                                          <p:spTgt spid="44"/>
                                        </p:tgtEl>
                                        <p:attrNameLst>
                                          <p:attrName>ppt_w</p:attrName>
                                        </p:attrNameLst>
                                      </p:cBhvr>
                                      <p:tavLst>
                                        <p:tav tm="0">
                                          <p:val>
                                            <p:fltVal val="0"/>
                                          </p:val>
                                        </p:tav>
                                        <p:tav tm="100000">
                                          <p:val>
                                            <p:strVal val="#ppt_w"/>
                                          </p:val>
                                        </p:tav>
                                      </p:tavLst>
                                    </p:anim>
                                    <p:anim calcmode="lin" valueType="num">
                                      <p:cBhvr>
                                        <p:cTn id="103" dur="1500" fill="hold"/>
                                        <p:tgtEl>
                                          <p:spTgt spid="44"/>
                                        </p:tgtEl>
                                        <p:attrNameLst>
                                          <p:attrName>ppt_h</p:attrName>
                                        </p:attrNameLst>
                                      </p:cBhvr>
                                      <p:tavLst>
                                        <p:tav tm="0">
                                          <p:val>
                                            <p:fltVal val="0"/>
                                          </p:val>
                                        </p:tav>
                                        <p:tav tm="100000">
                                          <p:val>
                                            <p:strVal val="#ppt_h"/>
                                          </p:val>
                                        </p:tav>
                                      </p:tavLst>
                                    </p:anim>
                                    <p:animEffect transition="in" filter="fade">
                                      <p:cBhvr>
                                        <p:cTn id="104" dur="1500"/>
                                        <p:tgtEl>
                                          <p:spTgt spid="44"/>
                                        </p:tgtEl>
                                      </p:cBhvr>
                                    </p:animEffect>
                                  </p:childTnLst>
                                </p:cTn>
                              </p:par>
                            </p:childTnLst>
                          </p:cTn>
                        </p:par>
                      </p:childTnLst>
                    </p:cTn>
                  </p:par>
                </p:childTnLst>
              </p:cTn>
              <p:nextCondLst>
                <p:cond evt="onClick" delay="0">
                  <p:tgtEl>
                    <p:spTgt spid="4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306513" rtl="0" eaLnBrk="1" fontAlgn="base" latinLnBrk="0" hangingPunct="1">
          <a:lnSpc>
            <a:spcPct val="100000"/>
          </a:lnSpc>
          <a:spcBef>
            <a:spcPct val="0"/>
          </a:spcBef>
          <a:spcAft>
            <a:spcPct val="0"/>
          </a:spcAft>
          <a:buClrTx/>
          <a:buSzTx/>
          <a:buFontTx/>
          <a:buNone/>
          <a:tabLst/>
          <a:defRPr kumimoji="0" lang="en-US" altLang="en-US" sz="26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TotalTime>
  <Words>500</Words>
  <Application>Microsoft Office PowerPoint</Application>
  <PresentationFormat>Widescreen</PresentationFormat>
  <Paragraphs>70</Paragraphs>
  <Slides>16</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Arial Rounded MT Bold</vt:lpstr>
      <vt:lpstr>Arial-Rounded</vt:lpstr>
      <vt:lpstr>Calibri</vt:lpstr>
      <vt:lpstr>HP001 4 hàng</vt:lpstr>
      <vt:lpstr>HP001 5 hàng</vt:lpstr>
      <vt:lpstr>HP-211</vt:lpstr>
      <vt:lpstr>Times New Roman</vt:lpstr>
      <vt:lpstr>VNI-Ariston</vt:lpstr>
      <vt:lpstr>1_Office Theme</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101</cp:revision>
  <dcterms:created xsi:type="dcterms:W3CDTF">2020-04-20T08:23:47Z</dcterms:created>
  <dcterms:modified xsi:type="dcterms:W3CDTF">2025-03-17T10:00:44Z</dcterms:modified>
</cp:coreProperties>
</file>