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3"/>
    <p:sldId id="257" r:id="rId4"/>
    <p:sldId id="259" r:id="rId5"/>
    <p:sldId id="278" r:id="rId6"/>
    <p:sldId id="279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64CEA4"/>
    <a:srgbClr val="FFF2CC"/>
    <a:srgbClr val="F7F2BC"/>
    <a:srgbClr val="FF5D5D"/>
    <a:srgbClr val="FA7E26"/>
    <a:srgbClr val="F58D56"/>
    <a:srgbClr val="F79B8E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99;p25"/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" name="Google Shape;201;p25"/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" name="Google Shape;536;p34"/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21;p25"/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" name="Google Shape;343;p28"/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jpe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Hệ hô hấp - Wikiwa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6027" t="3313" r="3601" b="4697"/>
          <a:stretch>
            <a:fillRect/>
          </a:stretch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  <a:endParaRPr lang="vi-VN" sz="2800" dirty="0"/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  <a:endParaRPr lang="vi-VN" sz="2800" dirty="0"/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  <a:endParaRPr lang="vi-V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  <a:endParaRPr lang="vi-VN" sz="2400" b="1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  <a:endParaRPr lang="vi-VN" sz="2400" b="1" dirty="0"/>
          </a:p>
        </p:txBody>
      </p:sp>
      <p:sp>
        <p:nvSpPr>
          <p:cNvPr id="16" name="Rectangle: Rounded Corners 15"/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  <a:endParaRPr lang="vi-VN" sz="3200" b="1" dirty="0"/>
          </a:p>
        </p:txBody>
      </p:sp>
      <p:sp>
        <p:nvSpPr>
          <p:cNvPr id="18" name="Rectangle: Rounded Corners 17"/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  <a:endParaRPr lang="vi-VN" sz="32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/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  <a:endParaRPr lang="vi-VN" sz="2400" b="1" dirty="0"/>
          </a:p>
        </p:txBody>
      </p:sp>
      <p:sp>
        <p:nvSpPr>
          <p:cNvPr id="28" name="Rectangle: Rounded Corners 27"/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  <a:endParaRPr lang="vi-VN" sz="3200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/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/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  <a:endParaRPr lang="vi-VN" sz="3200" b="1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  <a:endParaRPr lang="vi-VN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MV Boli" panose="02000500030200090000" pitchFamily="2" charset="0"/>
            </a:endParaRP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297" y="252887"/>
            <a:ext cx="7733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đặt tay lên lồng ngực, thực hiện động tác hít thở sâu bằng mũi, cho biết lồng ngực thay đổi như thế nào khi hít vào và thở ra.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8923" y="0"/>
            <a:ext cx="4113921" cy="3085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296" y="1762415"/>
            <a:ext cx="9322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Quan sát hình dưới, trả lời các câu hỏi và </a:t>
            </a:r>
            <a:endParaRPr lang="vi-VN" sz="2800" dirty="0"/>
          </a:p>
          <a:p>
            <a:pPr algn="just"/>
            <a:r>
              <a:rPr lang="vi-VN" sz="2800" dirty="0"/>
              <a:t>yêu cầu sau:</a:t>
            </a:r>
            <a:endParaRPr lang="vi-VN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Hình nào thể hiện hoạt động hít vào? Hình nào </a:t>
            </a:r>
            <a:endParaRPr lang="vi-VN" sz="2800" dirty="0"/>
          </a:p>
          <a:p>
            <a:pPr algn="just"/>
            <a:r>
              <a:rPr lang="vi-VN" sz="2800" dirty="0"/>
              <a:t>thể hiện hoạt động thở ra? Vì sao em biết?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92" y="3522025"/>
            <a:ext cx="5816551" cy="3211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296" y="557430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647267" y="557429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  <a:endParaRPr lang="vi-VN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555543" y="3794639"/>
            <a:ext cx="550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Chỉ đường đi của không khí khi hít vào và thở ra.</a:t>
            </a:r>
            <a:endParaRPr lang="vi-VN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Cơ quan hô hấp có chức năng gì?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707</Words>
  <Application>WPS Presentation</Application>
  <PresentationFormat>Widescreen</PresentationFormat>
  <Paragraphs>46</Paragraphs>
  <Slides>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6" baseType="lpstr">
      <vt:lpstr>Arial</vt:lpstr>
      <vt:lpstr>SimSun</vt:lpstr>
      <vt:lpstr>Wingdings</vt:lpstr>
      <vt:lpstr>Arial</vt:lpstr>
      <vt:lpstr>MV Boli</vt:lpstr>
      <vt:lpstr>UTM Cookies</vt:lpstr>
      <vt:lpstr>Segoe Print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Kiều Trang Nguyễn</cp:lastModifiedBy>
  <cp:revision>51</cp:revision>
  <dcterms:created xsi:type="dcterms:W3CDTF">2021-06-02T02:35:00Z</dcterms:created>
  <dcterms:modified xsi:type="dcterms:W3CDTF">2025-03-17T02:41:26Z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FEC00F866FC94A978E489900A33FE980_12</vt:lpwstr>
  </property>
  <property fmtid="{D5CDD505-2E9C-101B-9397-08002B2CF9AE}" pid="3" name="KSOProductBuildVer">
    <vt:lpwstr>1033-12.2.0.20326</vt:lpwstr>
  </property>
</Properties>
</file>