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6" r:id="rId3"/>
  </p:sldMasterIdLst>
  <p:sldIdLst>
    <p:sldId id="284" r:id="rId4"/>
    <p:sldId id="289" r:id="rId5"/>
    <p:sldId id="260" r:id="rId6"/>
    <p:sldId id="261" r:id="rId7"/>
    <p:sldId id="265" r:id="rId8"/>
    <p:sldId id="262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VÀ CÁC EM</a:t>
            </a: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lnSpc>
                <a:spcPct val="150000"/>
              </a:lnSpc>
            </a:pPr>
            <a:r>
              <a:rPr lang="en-US" altLang="vi-VN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10</cp:revision>
  <dcterms:created xsi:type="dcterms:W3CDTF">2020-08-22T04:11:00Z</dcterms:created>
  <dcterms:modified xsi:type="dcterms:W3CDTF">2025-03-17T10:09:42Z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