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7"/>
  </p:notesMasterIdLst>
  <p:sldIdLst>
    <p:sldId id="258" r:id="rId6"/>
    <p:sldId id="309" r:id="rId8"/>
    <p:sldId id="311" r:id="rId9"/>
    <p:sldId id="316" r:id="rId10"/>
    <p:sldId id="317" r:id="rId11"/>
    <p:sldId id="388" r:id="rId12"/>
    <p:sldId id="389" r:id="rId13"/>
    <p:sldId id="390" r:id="rId14"/>
    <p:sldId id="391" r:id="rId15"/>
    <p:sldId id="266" r:id="rId16"/>
    <p:sldId id="393" r:id="rId17"/>
    <p:sldId id="322" r:id="rId18"/>
    <p:sldId id="394" r:id="rId19"/>
    <p:sldId id="395" r:id="rId20"/>
    <p:sldId id="396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5358D-EC1F-491C-843C-9C9D81DCD33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8D8E9-A311-4502-B073-D931136F685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FAD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FAD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FAD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dark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>
            <a:fillRect/>
          </a:stretch>
        </p:blipFill>
        <p:spPr>
          <a:xfrm>
            <a:off x="-255324" y="1902037"/>
            <a:ext cx="12702647" cy="47733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140" y="1043453"/>
            <a:ext cx="5413717" cy="1975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660" y="4070940"/>
            <a:ext cx="7492633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525" y="3018790"/>
            <a:ext cx="8181340" cy="1158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2311" y="119865"/>
            <a:ext cx="72256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7920" y="5934670"/>
            <a:ext cx="62788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047875" y="3627686"/>
            <a:ext cx="81343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Trình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bày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một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số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đặc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điểm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địa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khí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hậu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ở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vùng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Tây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Nguyên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.</a:t>
            </a:r>
            <a:endParaRPr lang="en-US" sz="5400" b="1" dirty="0">
              <a:ln w="1905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600200" y="1100665"/>
          <a:ext cx="9477375" cy="4966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7875"/>
                <a:gridCol w="7429500"/>
              </a:tblGrid>
              <a:tr h="1842242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24518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81425" y="1390650"/>
            <a:ext cx="6991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999" y="3276600"/>
            <a:ext cx="7115175" cy="21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Nhiệt độ: cao quanh năm, trung bình trên 20°C</a:t>
            </a:r>
            <a:endParaRPr lang="vi-VN" sz="2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hai mùa rõ rệt: mùa mưa (từ tháng 5 đến tháng 11) và mùa khô (tháng 12 đến tháng 4 năm sau). Lượng mưa tập trung chủ yếu vào mùa mưa, mùa khô xảy ra tình trạng thiếu nước</a:t>
            </a:r>
            <a:endParaRPr lang="vi-VN" sz="2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62175" y="3846761"/>
            <a:ext cx="81343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Cambria" panose="02040503050406030204" pitchFamily="18" charset="0"/>
              </a:rPr>
              <a:t>Sưu tầm hình ảnh về một số cảnh đẹp thiên nhiên ở vùng Tây Nguyên và chia sẻ với các bạn.</a:t>
            </a:r>
            <a:endParaRPr kumimoji="0" lang="en-US" sz="4400" b="1" i="0" u="none" strike="noStrike" kern="1200" cap="none" spc="0" normalizeH="0" baseline="0" noProof="0" dirty="0">
              <a:ln w="1905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638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3962" y="142875"/>
            <a:ext cx="4619625" cy="3295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062" y="228600"/>
            <a:ext cx="4276725" cy="325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424237"/>
            <a:ext cx="4400550" cy="3267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25" y="3612914"/>
            <a:ext cx="3962400" cy="2954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b="20667"/>
          <a:stretch>
            <a:fillRect/>
          </a:stretch>
        </p:blipFill>
        <p:spPr>
          <a:xfrm>
            <a:off x="3609974" y="3334881"/>
            <a:ext cx="5141281" cy="3437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131928"/>
            <a:ext cx="6196949" cy="17340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6024" y="1931046"/>
            <a:ext cx="7762876" cy="7831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……………..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/>
          <p:cNvSpPr txBox="1"/>
          <p:nvPr/>
        </p:nvSpPr>
        <p:spPr>
          <a:xfrm>
            <a:off x="3152056" y="2430628"/>
            <a:ext cx="5952625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nguyên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rừng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699" y="207021"/>
            <a:ext cx="11077576" cy="200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4, 5,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kiểu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Vai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pháp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4962" y="2624137"/>
            <a:ext cx="8540780" cy="3557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5412" y="2576512"/>
            <a:ext cx="8540780" cy="3557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277444"/>
            <a:ext cx="10502759" cy="1938992"/>
          </a:xfrm>
          <a:custGeom>
            <a:avLst/>
            <a:gdLst>
              <a:gd name="connsiteX0" fmla="*/ 0 w 10502759"/>
              <a:gd name="connsiteY0" fmla="*/ 0 h 1938992"/>
              <a:gd name="connsiteX1" fmla="*/ 10502759 w 10502759"/>
              <a:gd name="connsiteY1" fmla="*/ 0 h 1938992"/>
              <a:gd name="connsiteX2" fmla="*/ 10502759 w 10502759"/>
              <a:gd name="connsiteY2" fmla="*/ 1938992 h 1938992"/>
              <a:gd name="connsiteX3" fmla="*/ 0 w 10502759"/>
              <a:gd name="connsiteY3" fmla="*/ 1938992 h 1938992"/>
              <a:gd name="connsiteX4" fmla="*/ 0 w 10502759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2759" h="1938992" fill="none" extrusionOk="0">
                <a:moveTo>
                  <a:pt x="0" y="0"/>
                </a:moveTo>
                <a:cubicBezTo>
                  <a:pt x="5204647" y="5222"/>
                  <a:pt x="6491269" y="24918"/>
                  <a:pt x="10502759" y="0"/>
                </a:cubicBezTo>
                <a:cubicBezTo>
                  <a:pt x="10341514" y="738305"/>
                  <a:pt x="10458999" y="1407801"/>
                  <a:pt x="10502759" y="1938992"/>
                </a:cubicBezTo>
                <a:cubicBezTo>
                  <a:pt x="5282740" y="1774231"/>
                  <a:pt x="474085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10502759" h="1938992" stroke="0" extrusionOk="0">
                <a:moveTo>
                  <a:pt x="0" y="0"/>
                </a:moveTo>
                <a:cubicBezTo>
                  <a:pt x="1713740" y="11849"/>
                  <a:pt x="5685308" y="-161459"/>
                  <a:pt x="10502759" y="0"/>
                </a:cubicBezTo>
                <a:cubicBezTo>
                  <a:pt x="10505889" y="920782"/>
                  <a:pt x="10401583" y="1107979"/>
                  <a:pt x="10502759" y="1938992"/>
                </a:cubicBezTo>
                <a:cubicBezTo>
                  <a:pt x="6501348" y="1793132"/>
                  <a:pt x="5100614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Tây Nguyên có diện tích rừng lớn, gồm hai kiểu rừng chính: </a:t>
            </a: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rậm nhiệt đới và rừng khộp (rừng rụng lá vào mùa khô).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86号-杨任东楷书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/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giảm lũ lụt vào mùa mưa, giảm khô hạn vào mùa khô.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438651" y="2267057"/>
            <a:ext cx="32194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cấp sản vật có giá trị như gỗ, dược liệu, thực phẩm,...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9029700" y="2143231"/>
            <a:ext cx="2419349" cy="259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133724" y="324198"/>
            <a:ext cx="54768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/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rừng và phục hồi rừng.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086225" y="2267057"/>
            <a:ext cx="38671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 (vườn quốc gia, khu dự trữ sinh quyển,...).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8467725" y="2143230"/>
            <a:ext cx="3114675" cy="3305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 và vận động người dân cùng tham gia bảo vệ rừng,...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2838450" y="324198"/>
            <a:ext cx="59721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341" y="594226"/>
            <a:ext cx="9364268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1159</Words>
  <Application>WPS Presentation</Application>
  <PresentationFormat>Widescreen</PresentationFormat>
  <Paragraphs>41</Paragraphs>
  <Slides>16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36" baseType="lpstr">
      <vt:lpstr>Arial</vt:lpstr>
      <vt:lpstr>SimSun</vt:lpstr>
      <vt:lpstr>Wingdings</vt:lpstr>
      <vt:lpstr>印品黑体</vt:lpstr>
      <vt:lpstr>iCiel Altus</vt:lpstr>
      <vt:lpstr>Segoe Print</vt:lpstr>
      <vt:lpstr>思源黑体 CN Medium</vt:lpstr>
      <vt:lpstr>Times New Roman</vt:lpstr>
      <vt:lpstr>等线</vt:lpstr>
      <vt:lpstr>Microsoft YaHei</vt:lpstr>
      <vt:lpstr>Calibri</vt:lpstr>
      <vt:lpstr>Cambria</vt:lpstr>
      <vt:lpstr>Calibri</vt:lpstr>
      <vt:lpstr>Arial Unicode MS</vt:lpstr>
      <vt:lpstr>Roboto</vt:lpstr>
      <vt:lpstr>字魂86号-杨任东楷书</vt:lpstr>
      <vt:lpstr>Office 主题​​</vt:lpstr>
      <vt:lpstr>2_Office Theme</vt:lpstr>
      <vt:lpstr>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Kiều Trang Nguyễn</cp:lastModifiedBy>
  <cp:revision>23</cp:revision>
  <dcterms:created xsi:type="dcterms:W3CDTF">2023-11-15T06:17:00Z</dcterms:created>
  <dcterms:modified xsi:type="dcterms:W3CDTF">2025-03-17T02:31:27Z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D721D290EC624A73A3F0816CEC91E3AD_13</vt:lpwstr>
  </property>
  <property fmtid="{D5CDD505-2E9C-101B-9397-08002B2CF9AE}" pid="3" name="KSOProductBuildVer">
    <vt:lpwstr>1033-12.2.0.20326</vt:lpwstr>
  </property>
</Properties>
</file>