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6.svg" ContentType="image/svg+xml"/>
  <Override PartName="/ppt/media/image18.svg" ContentType="image/svg+xml"/>
  <Override PartName="/ppt/media/image20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5" r:id="rId4"/>
  </p:sldMasterIdLst>
  <p:notesMasterIdLst>
    <p:notesMasterId r:id="rId6"/>
  </p:notesMasterIdLst>
  <p:handoutMasterIdLst>
    <p:handoutMasterId r:id="rId33"/>
  </p:handoutMasterIdLst>
  <p:sldIdLst>
    <p:sldId id="429" r:id="rId5"/>
    <p:sldId id="283" r:id="rId7"/>
    <p:sldId id="404" r:id="rId8"/>
    <p:sldId id="405" r:id="rId9"/>
    <p:sldId id="407" r:id="rId10"/>
    <p:sldId id="408" r:id="rId11"/>
    <p:sldId id="410" r:id="rId12"/>
    <p:sldId id="430" r:id="rId13"/>
    <p:sldId id="428" r:id="rId14"/>
    <p:sldId id="284" r:id="rId15"/>
    <p:sldId id="310" r:id="rId16"/>
    <p:sldId id="312" r:id="rId17"/>
    <p:sldId id="288" r:id="rId18"/>
    <p:sldId id="314" r:id="rId19"/>
    <p:sldId id="313" r:id="rId20"/>
    <p:sldId id="315" r:id="rId21"/>
    <p:sldId id="418" r:id="rId22"/>
    <p:sldId id="317" r:id="rId23"/>
    <p:sldId id="419" r:id="rId24"/>
    <p:sldId id="398" r:id="rId25"/>
    <p:sldId id="321" r:id="rId26"/>
    <p:sldId id="412" r:id="rId27"/>
    <p:sldId id="323" r:id="rId28"/>
    <p:sldId id="324" r:id="rId29"/>
    <p:sldId id="421" r:id="rId30"/>
    <p:sldId id="426" r:id="rId31"/>
    <p:sldId id="39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A9039"/>
    <a:srgbClr val="6BA42C"/>
    <a:srgbClr val="CC3300"/>
    <a:srgbClr val="246F37"/>
    <a:srgbClr val="E8F0C9"/>
    <a:srgbClr val="379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1" autoAdjust="0"/>
    <p:restoredTop sz="94602" autoAdjust="0"/>
  </p:normalViewPr>
  <p:slideViewPr>
    <p:cSldViewPr snapToGrid="0" showGuides="1">
      <p:cViewPr varScale="1">
        <p:scale>
          <a:sx n="65" d="100"/>
          <a:sy n="65" d="100"/>
        </p:scale>
        <p:origin x="88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950BF-C95B-4C84-90CB-A123D4FCBD4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984FB-991D-4464-8DAF-CDBC177A7E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C49C3261-D4DD-4692-9B82-F66610E23FF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06C8020-144F-4A97-BC6C-8348BECFAAB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4.wav"/><Relationship Id="rId4" Type="http://schemas.openxmlformats.org/officeDocument/2006/relationships/image" Target="../media/image1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audio4.wav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4.wav"/><Relationship Id="rId2" Type="http://schemas.openxmlformats.org/officeDocument/2006/relationships/image" Target="../media/image43.GIF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audio4.wav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2.png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0.svg"/><Relationship Id="rId7" Type="http://schemas.openxmlformats.org/officeDocument/2006/relationships/image" Target="../media/image55.png"/><Relationship Id="rId6" Type="http://schemas.openxmlformats.org/officeDocument/2006/relationships/image" Target="../media/image18.svg"/><Relationship Id="rId5" Type="http://schemas.openxmlformats.org/officeDocument/2006/relationships/image" Target="../media/image54.png"/><Relationship Id="rId4" Type="http://schemas.openxmlformats.org/officeDocument/2006/relationships/image" Target="../media/image16.svg"/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56.png"/><Relationship Id="rId12" Type="http://schemas.openxmlformats.org/officeDocument/2006/relationships/image" Target="../media/image12.png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0.svg"/><Relationship Id="rId7" Type="http://schemas.openxmlformats.org/officeDocument/2006/relationships/image" Target="../media/image55.png"/><Relationship Id="rId6" Type="http://schemas.openxmlformats.org/officeDocument/2006/relationships/image" Target="../media/image18.svg"/><Relationship Id="rId5" Type="http://schemas.openxmlformats.org/officeDocument/2006/relationships/image" Target="../media/image54.png"/><Relationship Id="rId4" Type="http://schemas.openxmlformats.org/officeDocument/2006/relationships/image" Target="../media/image16.svg"/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56.png"/><Relationship Id="rId12" Type="http://schemas.openxmlformats.org/officeDocument/2006/relationships/image" Target="../media/image12.png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svg"/><Relationship Id="rId13" Type="http://schemas.openxmlformats.org/officeDocument/2006/relationships/image" Target="../media/image27.png"/><Relationship Id="rId12" Type="http://schemas.openxmlformats.org/officeDocument/2006/relationships/image" Target="../media/image26.svg"/><Relationship Id="rId11" Type="http://schemas.openxmlformats.org/officeDocument/2006/relationships/image" Target="../media/image25.png"/><Relationship Id="rId10" Type="http://schemas.openxmlformats.org/officeDocument/2006/relationships/image" Target="../media/image24.sv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31.png"/><Relationship Id="rId15" Type="http://schemas.openxmlformats.org/officeDocument/2006/relationships/image" Target="../media/image29.png"/><Relationship Id="rId14" Type="http://schemas.openxmlformats.org/officeDocument/2006/relationships/image" Target="../media/image28.svg"/><Relationship Id="rId13" Type="http://schemas.openxmlformats.org/officeDocument/2006/relationships/image" Target="../media/image27.png"/><Relationship Id="rId12" Type="http://schemas.openxmlformats.org/officeDocument/2006/relationships/image" Target="../media/image26.svg"/><Relationship Id="rId11" Type="http://schemas.openxmlformats.org/officeDocument/2006/relationships/image" Target="../media/image25.png"/><Relationship Id="rId10" Type="http://schemas.openxmlformats.org/officeDocument/2006/relationships/image" Target="../media/image24.sv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20.sv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32.png"/><Relationship Id="rId15" Type="http://schemas.openxmlformats.org/officeDocument/2006/relationships/image" Target="../media/image28.svg"/><Relationship Id="rId14" Type="http://schemas.openxmlformats.org/officeDocument/2006/relationships/image" Target="../media/image27.png"/><Relationship Id="rId13" Type="http://schemas.openxmlformats.org/officeDocument/2006/relationships/image" Target="../media/image29.png"/><Relationship Id="rId12" Type="http://schemas.openxmlformats.org/officeDocument/2006/relationships/image" Target="../media/image26.svg"/><Relationship Id="rId11" Type="http://schemas.openxmlformats.org/officeDocument/2006/relationships/image" Target="../media/image25.png"/><Relationship Id="rId10" Type="http://schemas.openxmlformats.org/officeDocument/2006/relationships/image" Target="../media/image24.sv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19" Type="http://schemas.openxmlformats.org/officeDocument/2006/relationships/audio" Target="../media/audio3.wav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image" Target="../media/image33.png"/><Relationship Id="rId15" Type="http://schemas.openxmlformats.org/officeDocument/2006/relationships/image" Target="../media/image29.png"/><Relationship Id="rId14" Type="http://schemas.openxmlformats.org/officeDocument/2006/relationships/image" Target="../media/image28.svg"/><Relationship Id="rId13" Type="http://schemas.openxmlformats.org/officeDocument/2006/relationships/image" Target="../media/image27.png"/><Relationship Id="rId12" Type="http://schemas.openxmlformats.org/officeDocument/2006/relationships/image" Target="../media/image26.svg"/><Relationship Id="rId11" Type="http://schemas.openxmlformats.org/officeDocument/2006/relationships/image" Target="../media/image25.png"/><Relationship Id="rId10" Type="http://schemas.openxmlformats.org/officeDocument/2006/relationships/image" Target="../media/image24.sv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8629" y="472946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TIỂU HỌC THẠNH HƯNG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2427" y="110537"/>
            <a:ext cx="3898101" cy="4350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6751" y="1162401"/>
            <a:ext cx="40879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LÞch</a:t>
            </a:r>
            <a:r>
              <a:rPr lang="en-US" sz="36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 </a:t>
            </a:r>
            <a:r>
              <a:rPr lang="en-US" sz="36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sö</a:t>
            </a:r>
            <a:r>
              <a:rPr lang="en-US" sz="36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 vµ ®</a:t>
            </a:r>
            <a:r>
              <a:rPr lang="en-US" sz="36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Þa</a:t>
            </a:r>
            <a:r>
              <a:rPr lang="en-US" sz="36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 </a:t>
            </a:r>
            <a:r>
              <a:rPr lang="en-US" sz="36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oper" pitchFamily="34" charset="0"/>
              </a:rPr>
              <a:t>lÝ</a:t>
            </a:r>
            <a:endParaRPr lang="en-US" sz="36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Cooper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943" y="2285925"/>
            <a:ext cx="8657070" cy="3111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9" y="110537"/>
            <a:ext cx="1751945" cy="1581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7405" y="5282597"/>
            <a:ext cx="6566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Châu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Ngọc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Phượng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1280617" y="113244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等线"/>
              <a:ea typeface="Microsoft YaHei" panose="020B050302020402020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1" y="549613"/>
            <a:ext cx="1920723" cy="192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11" y="944506"/>
            <a:ext cx="8590008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2824481" y="2337918"/>
            <a:ext cx="6969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1: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hiểu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nuôi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súc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 descr="A cartoon of two kids standing on a buffalo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74320" y="193040"/>
            <a:ext cx="11612880" cy="636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4239" y="939902"/>
            <a:ext cx="5612765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phương nuôi nhiều trâu: Gia Lai, Đ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Kon Tum.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3439" y="2656942"/>
            <a:ext cx="5913121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phương nuôi nhiều bò: Gia Lai, Đ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Kon Tum, Lâm Đồng.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2639" y="4302862"/>
            <a:ext cx="5913121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phương nuôi nhiều lợn: Đ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Gia Lai, Lâm Đồng.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Đọc thông tin và quan sát hình 5, em hãy:- Kể tên và chỉ trên lược đồ một  số nhà máy thuỷ điện ở vùng Tây Nguyên.- Giải... - Ol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93040"/>
            <a:ext cx="5489985" cy="66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388795" y="2043953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14512" y="3911600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01563" y="1280757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88621" y="1698513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89181" y="2906358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75280" y="2906358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34640" y="4722607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13299" y="5185750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97144" y="2484222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48000" y="3542655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16479" y="3466156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02560" y="4969402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83715" y="1331557"/>
            <a:ext cx="309880" cy="2946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78467" y="3238052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56961" y="939902"/>
            <a:ext cx="5638799" cy="314441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760" y="63500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80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6" grpId="0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8" grpId="0" animBg="1"/>
      <p:bldP spid="19" grpId="0" animBg="1"/>
      <p:bldP spid="20" grpId="0" animBg="1"/>
      <p:bldP spid="5" grpId="0" animBg="1"/>
      <p:bldP spid="5" grpId="1" animBg="1"/>
      <p:bldP spid="22" grpId="0" animBg="1"/>
      <p:bldP spid="22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662781" y="2804160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>
            <a:fillRect/>
          </a:stretch>
        </p:blipFill>
        <p:spPr>
          <a:xfrm>
            <a:off x="9633042" y="3007360"/>
            <a:ext cx="3106983" cy="4210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53870" y="959111"/>
            <a:ext cx="7440929" cy="1464231"/>
          </a:xfrm>
          <a:prstGeom prst="wedgeRoundRectCallout">
            <a:avLst>
              <a:gd name="adj1" fmla="val -50079"/>
              <a:gd name="adj2" fmla="val 87821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vi-VN" sz="40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Vì sao Tây Nguyên có thể phát triển chăn nuôi trâu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,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bò</a:t>
            </a:r>
            <a:r>
              <a:rPr lang="en-US" sz="4000" b="1" dirty="0" smtClean="0">
                <a:solidFill>
                  <a:prstClr val="black"/>
                </a:solidFill>
                <a:latin typeface="Times New Roman (Headings)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(Headings)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4160" y="3829709"/>
            <a:ext cx="6807199" cy="1940957"/>
          </a:xfrm>
          <a:prstGeom prst="wedgeRoundRectCallout">
            <a:avLst>
              <a:gd name="adj1" fmla="val 61127"/>
              <a:gd name="adj2" fmla="val -2743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vi-VN" sz="36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Tây Nguyên có nhiều đồng cỏ tự nhiên và khí hậu thuận lợi thích hợp cho việc chăn nuôi trâu, bò.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74320" y="294640"/>
            <a:ext cx="11612880" cy="6258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6337" y="0"/>
            <a:ext cx="620829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2824481" y="2337918"/>
            <a:ext cx="6969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2: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hiểu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phát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triển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thủy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điện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74320" y="294640"/>
            <a:ext cx="11612880" cy="6258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440" y="341554"/>
            <a:ext cx="5069840" cy="62050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77280" y="939902"/>
            <a:ext cx="5730240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nhà máy thủy điện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-a-ly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Sê san 3; Sê san 4 (ở tỉnh Kon Tum).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720" y="1960880"/>
            <a:ext cx="89408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07760" y="2524862"/>
            <a:ext cx="5740400" cy="105560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nhà máy thủy điện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Srê Pôk 3 và Buôn Kuốp (ở tỉnh </a:t>
            </a:r>
            <a:r>
              <a:rPr lang="vi-VN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 L</a:t>
            </a:r>
            <a:r>
              <a:rPr lang="en-US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4080" y="4003040"/>
            <a:ext cx="118872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46800" y="4125459"/>
            <a:ext cx="5740400" cy="153233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nhà máy thủy điện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Đa Nhim; Đồng Nai 2, Đồng Nai 3; Đồng Nai 4; Đồng Nai 5 (ở tỉnh Lâm Đồng).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3280" y="5201920"/>
            <a:ext cx="171704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00202" y="1639513"/>
            <a:ext cx="5624219" cy="282630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Đọc thông tin và quan sát hình 5, em hãy:</a:t>
            </a:r>
            <a:endParaRPr lang="vi-VN" sz="3200" b="1" dirty="0">
              <a:solidFill>
                <a:prstClr val="black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Kể tên và chỉ trên lược đồ một số nhà máy thuỷ điện ở vùng Tây Nguyên</a:t>
            </a:r>
            <a:r>
              <a:rPr lang="vi-VN" sz="3200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en-US" sz="3200" dirty="0" smtClean="0">
              <a:solidFill>
                <a:prstClr val="black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3" name="Picture 8" descr="Digit 1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727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662781" y="2804160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>
            <a:fillRect/>
          </a:stretch>
        </p:blipFill>
        <p:spPr>
          <a:xfrm>
            <a:off x="9633042" y="3007360"/>
            <a:ext cx="3106983" cy="4210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98830" y="583191"/>
            <a:ext cx="9107170" cy="1464231"/>
          </a:xfrm>
          <a:prstGeom prst="wedgeRoundRectCallout">
            <a:avLst>
              <a:gd name="adj1" fmla="val -41609"/>
              <a:gd name="adj2" fmla="val 103725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thủy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4000" b="1" dirty="0" smtClean="0">
              <a:solidFill>
                <a:prstClr val="black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920" y="2830141"/>
            <a:ext cx="6807199" cy="3371136"/>
          </a:xfrm>
          <a:prstGeom prst="wedgeRoundRectCallout">
            <a:avLst>
              <a:gd name="adj1" fmla="val 61426"/>
              <a:gd name="adj2" fmla="val -232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 defTabSz="914400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ó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hệ thống sông chính: Sê San, Srêpốk, sông Ba và sông Đồng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S</a:t>
            </a:r>
            <a:r>
              <a:rPr lang="vi-VN" sz="32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ông </a:t>
            </a:r>
            <a:r>
              <a:rPr lang="vi-VN" sz="32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ngòi </a:t>
            </a:r>
            <a:r>
              <a:rPr lang="vi-VN" sz="3200" b="1" dirty="0" smtClean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chảy </a:t>
            </a:r>
            <a:r>
              <a:rPr lang="vi-VN" sz="32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qua nhiều bậc địa hình có độ dốc lớn nên có khả năng phát triển thuỷ điện.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74320" y="294640"/>
            <a:ext cx="11612880" cy="6258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Đến thăm công trình thuỷ điện Yaly hoành tráng ở Gia Lai - Vntrip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80" y="578484"/>
            <a:ext cx="7483682" cy="46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4845" y="5477521"/>
            <a:ext cx="5969635" cy="71508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s-E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s-E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s-E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thuỷ</a:t>
            </a:r>
            <a:r>
              <a:rPr lang="es-E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s-E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I-a-</a:t>
            </a:r>
            <a:r>
              <a:rPr lang="es-E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5680" y="5477520"/>
            <a:ext cx="7483682" cy="71508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thuỷ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Srê Pôk 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Nhà máy Thủy điện SrêPố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80" y="578483"/>
            <a:ext cx="7483682" cy="46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27796" y="5477519"/>
            <a:ext cx="8040109" cy="71508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thuỷ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Buôn Kuốp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Công ty CP Thủy điện Đa Nhim - Hàm Thuận - Đa Mi: 20 năm tiến về phía tr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34" y="515938"/>
            <a:ext cx="8197856" cy="471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27796" y="5477518"/>
            <a:ext cx="8040109" cy="71508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thuỷ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4" descr="Thủy điện Buôn Kuốp đảm bảo cung cấp nước cho hạ du trong mùa cạn - TỔNG CÔNG  TY PHÁT ĐIỆ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34" y="403543"/>
            <a:ext cx="8197856" cy="482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1" grpId="0" animBg="1"/>
      <p:bldP spid="11" grpId="1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/>
          <p:cNvSpPr/>
          <p:nvPr/>
        </p:nvSpPr>
        <p:spPr>
          <a:xfrm>
            <a:off x="274320" y="294640"/>
            <a:ext cx="11612880" cy="6258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uỷ điện Ngàn Trươi, Hà Tĩnh (Ảnh minh hoạ)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03" y="294640"/>
            <a:ext cx="8556858" cy="493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803" y="5438273"/>
            <a:ext cx="8556857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04" y="294639"/>
            <a:ext cx="8556857" cy="493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5804" y="5438273"/>
            <a:ext cx="8556857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662781" y="2804160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98830" y="583191"/>
            <a:ext cx="9107170" cy="1464231"/>
          </a:xfrm>
          <a:prstGeom prst="wedgeRoundRectCallout">
            <a:avLst>
              <a:gd name="adj1" fmla="val -41609"/>
              <a:gd name="adj2" fmla="val 103725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thủy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Tĩnh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/>
          <p:cNvSpPr/>
          <p:nvPr/>
        </p:nvSpPr>
        <p:spPr>
          <a:xfrm>
            <a:off x="2672080" y="1051166"/>
            <a:ext cx="8351520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等线"/>
              <a:ea typeface="Microsoft YaHei" panose="020B050302020402020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0795" y="852205"/>
            <a:ext cx="8974090" cy="2761727"/>
          </a:xfrm>
          <a:prstGeom prst="rect">
            <a:avLst/>
          </a:prstGeom>
        </p:spPr>
      </p:pic>
      <p:pic>
        <p:nvPicPr>
          <p:cNvPr id="2" name="Mai-Truong-Tay-Nguyen-Be-Thuc-Quyen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5550" y="264514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b="20667"/>
          <a:stretch>
            <a:fillRect/>
          </a:stretch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/>
          <p:cNvSpPr/>
          <p:nvPr/>
        </p:nvSpPr>
        <p:spPr>
          <a:xfrm>
            <a:off x="933450" y="295275"/>
            <a:ext cx="10725150" cy="31242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-1" fmla="*/ 0 w 9172575"/>
              <a:gd name="connsiteY0-2" fmla="*/ 431453 h 2857500"/>
              <a:gd name="connsiteX1-3" fmla="*/ 900623 w 9172575"/>
              <a:gd name="connsiteY1-4" fmla="*/ 0 h 2857500"/>
              <a:gd name="connsiteX2-5" fmla="*/ 8271951 w 9172575"/>
              <a:gd name="connsiteY2-6" fmla="*/ 0 h 2857500"/>
              <a:gd name="connsiteX3-7" fmla="*/ 9172575 w 9172575"/>
              <a:gd name="connsiteY3-8" fmla="*/ 431453 h 2857500"/>
              <a:gd name="connsiteX4-9" fmla="*/ 9172575 w 9172575"/>
              <a:gd name="connsiteY4-10" fmla="*/ 2426046 h 2857500"/>
              <a:gd name="connsiteX5-11" fmla="*/ 8271951 w 9172575"/>
              <a:gd name="connsiteY5-12" fmla="*/ 2857500 h 2857500"/>
              <a:gd name="connsiteX6-13" fmla="*/ 900623 w 9172575"/>
              <a:gd name="connsiteY6-14" fmla="*/ 2857500 h 2857500"/>
              <a:gd name="connsiteX7-15" fmla="*/ 0 w 9172575"/>
              <a:gd name="connsiteY7-16" fmla="*/ 2426046 h 2857500"/>
              <a:gd name="connsiteX8-17" fmla="*/ 0 w 9172575"/>
              <a:gd name="connsiteY8-18" fmla="*/ 431453 h 2857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925" y="671978"/>
            <a:ext cx="99536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Ngoài vai trò cung cấp điện cho sinh hoạt sản xuất, các nhà máy thủy điện ở Tây Nguyên góp phần điều tiết nguồn nước giữa mùa lũ và mùa cạn, hạn chế lũ lụt cung cấp nước vào mùa khô.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1280617" y="113244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1" y="549613"/>
            <a:ext cx="1920723" cy="1920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01" y="929506"/>
            <a:ext cx="9364268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"/>
          <p:cNvSpPr/>
          <p:nvPr/>
        </p:nvSpPr>
        <p:spPr>
          <a:xfrm>
            <a:off x="-71718" y="-1"/>
            <a:ext cx="12192000" cy="6858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 descr="Đọc thông tin và quan sát hình 5, em hãy:- Kể tên và chỉ trên lược đồ một  số nhà máy thuỷ điện ở vùng Tây Nguyên.- Giải... - Ol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86" y="122721"/>
            <a:ext cx="5489985" cy="66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/>
          <p:cNvSpPr/>
          <p:nvPr/>
        </p:nvSpPr>
        <p:spPr>
          <a:xfrm>
            <a:off x="5475193" y="1220198"/>
            <a:ext cx="309880" cy="2946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329516" y="1761666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181300" y="2300547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325333" y="2972106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977353" y="2181812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581724" y="2354532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73311" y="3317546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22980" y="3144826"/>
            <a:ext cx="345440" cy="32511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975362" y="4493444"/>
            <a:ext cx="313765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008580" y="1022078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170393" y="2550960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21721" y="1761666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963756" y="3854969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905187" y="4141275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673311" y="3627921"/>
            <a:ext cx="269989" cy="321134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943300" y="3469945"/>
            <a:ext cx="241001" cy="306389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90900" y="4829355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790900" y="4483915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876500" y="4311400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170393" y="3776335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332652" y="4903345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829734" y="4559996"/>
            <a:ext cx="269015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098749" y="4193835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983939" y="3307385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643280" y="2905365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894441" y="1934386"/>
            <a:ext cx="299869" cy="288267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041300" y="2018057"/>
            <a:ext cx="340659" cy="366161"/>
          </a:xfrm>
          <a:prstGeom prst="ellipse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533761" y="4887907"/>
            <a:ext cx="349623" cy="32751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466299" y="2145756"/>
            <a:ext cx="349623" cy="32751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9413" y="5105750"/>
            <a:ext cx="349623" cy="32751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4" descr="Đọc thông tin và quan sát hình 5, em hãy:- Kể tên và chỉ trên lược đồ một  số nhà máy thuỷ điện ở vùng Tây Nguyên.- Giải... - Ol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07" y="95427"/>
            <a:ext cx="5489985" cy="66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Oval 93"/>
          <p:cNvSpPr/>
          <p:nvPr/>
        </p:nvSpPr>
        <p:spPr>
          <a:xfrm>
            <a:off x="5312782" y="1946340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638499" y="3813987"/>
            <a:ext cx="304800" cy="3454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825550" y="1183144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12608" y="1600900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113168" y="2808745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799267" y="2808745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5758627" y="4624994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5337286" y="5088137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5021131" y="2386609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5971987" y="3445042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240466" y="3368543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626547" y="4871789"/>
            <a:ext cx="345440" cy="345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307702" y="1233944"/>
            <a:ext cx="309880" cy="29464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002454" y="3140439"/>
            <a:ext cx="345440" cy="345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380" y="95427"/>
            <a:ext cx="5069840" cy="6205023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4505660" y="1714753"/>
            <a:ext cx="89408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719020" y="3756913"/>
            <a:ext cx="118872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4668220" y="4955793"/>
            <a:ext cx="1717040" cy="579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1346174" y="3088445"/>
            <a:ext cx="3552346" cy="456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3" name="TextBox 112"/>
          <p:cNvSpPr txBox="1"/>
          <p:nvPr/>
        </p:nvSpPr>
        <p:spPr>
          <a:xfrm>
            <a:off x="250167" y="320096"/>
            <a:ext cx="3321819" cy="1804749"/>
          </a:xfrm>
          <a:prstGeom prst="wedgeRoundRectCallout">
            <a:avLst>
              <a:gd name="adj1" fmla="val -41609"/>
              <a:gd name="adj2" fmla="val 103725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 defTabSz="914400"/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lược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vòng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ba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yếu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29" grpId="0" animBg="1"/>
      <p:bldP spid="29" grpId="1" animBg="1"/>
      <p:bldP spid="30" grpId="0" animBg="1"/>
      <p:bldP spid="30" grpId="1" animBg="1"/>
      <p:bldP spid="43" grpId="0" animBg="1"/>
      <p:bldP spid="43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48" grpId="0" animBg="1"/>
      <p:bldP spid="48" grpId="1" animBg="1"/>
      <p:bldP spid="2" grpId="0" animBg="1"/>
      <p:bldP spid="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3" grpId="0" animBg="1"/>
      <p:bldP spid="3" grpId="1" animBg="1"/>
      <p:bldP spid="65" grpId="0" animBg="1"/>
      <p:bldP spid="65" grpId="1" animBg="1"/>
      <p:bldP spid="66" grpId="0" animBg="1"/>
      <p:bldP spid="66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3" grpId="0" animBg="1"/>
      <p:bldP spid="104" grpId="0" animBg="1"/>
      <p:bldP spid="105" grpId="0" animBg="1"/>
      <p:bldP spid="106" grpId="0" animBg="1"/>
      <p:bldP spid="106" grpId="1" animBg="1"/>
      <p:bldP spid="107" grpId="0" animBg="1"/>
      <p:bldP spid="107" grpId="1" animBg="1"/>
      <p:bldP spid="109" grpId="0" animBg="1"/>
      <p:bldP spid="110" grpId="0" animBg="1"/>
      <p:bldP spid="111" grpId="0" animBg="1"/>
      <p:bldP spid="113" grpId="0" animBg="1"/>
      <p:bldP spid="1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1280617" y="113244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1" y="549613"/>
            <a:ext cx="1920723" cy="192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608" y="1170731"/>
            <a:ext cx="554174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322" y="424127"/>
            <a:ext cx="11318240" cy="22814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mô hình phân bố cây trồng, vật nuôi và nhà máy thuỷ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 những cách làm nào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322" y="3624770"/>
            <a:ext cx="11318240" cy="173664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dụng cụ và vật liệu nào cần thiết để làm mô hình?</a:t>
            </a:r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543615" y="491631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47997" y="5460385"/>
            <a:ext cx="6568842" cy="2857446"/>
          </a:xfrm>
          <a:prstGeom prst="rect">
            <a:avLst/>
          </a:prstGeom>
        </p:spPr>
      </p:pic>
      <p:pic>
        <p:nvPicPr>
          <p:cNvPr id="35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6424" y="-696924"/>
            <a:ext cx="10674550" cy="2169405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01893" y="1069852"/>
            <a:ext cx="8033629" cy="3286995"/>
            <a:chOff x="235349" y="425669"/>
            <a:chExt cx="4798982" cy="6134156"/>
          </a:xfrm>
        </p:grpSpPr>
        <p:grpSp>
          <p:nvGrpSpPr>
            <p:cNvPr id="16" name="Group 15"/>
            <p:cNvGrpSpPr/>
            <p:nvPr/>
          </p:nvGrpSpPr>
          <p:grpSpPr>
            <a:xfrm>
              <a:off x="235349" y="425669"/>
              <a:ext cx="4798982" cy="6134156"/>
              <a:chOff x="235349" y="0"/>
              <a:chExt cx="4981883" cy="6559825"/>
            </a:xfrm>
          </p:grpSpPr>
          <p:sp>
            <p:nvSpPr>
              <p:cNvPr id="21" name="Rectangle: Rounded Corners 26"/>
              <p:cNvSpPr/>
              <p:nvPr/>
            </p:nvSpPr>
            <p:spPr>
              <a:xfrm>
                <a:off x="235349" y="657232"/>
                <a:ext cx="4981307" cy="590259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1577825" y="0"/>
                <a:ext cx="2281100" cy="1202571"/>
                <a:chOff x="1442761" y="25265"/>
                <a:chExt cx="2281100" cy="1202571"/>
              </a:xfrm>
            </p:grpSpPr>
            <p:sp>
              <p:nvSpPr>
                <p:cNvPr id="24" name="Freeform: Shape 29"/>
                <p:cNvSpPr/>
                <p:nvPr/>
              </p:nvSpPr>
              <p:spPr>
                <a:xfrm>
                  <a:off x="1442761" y="25265"/>
                  <a:ext cx="2281100" cy="1202571"/>
                </a:xfrm>
                <a:custGeom>
                  <a:avLst/>
                  <a:gdLst>
                    <a:gd name="connsiteX0" fmla="*/ 1114065 w 2281100"/>
                    <a:gd name="connsiteY0" fmla="*/ 0 h 1202571"/>
                    <a:gd name="connsiteX1" fmla="*/ 1480990 w 2281100"/>
                    <a:gd name="connsiteY1" fmla="*/ 366925 h 1202571"/>
                    <a:gd name="connsiteX2" fmla="*/ 2141823 w 2281100"/>
                    <a:gd name="connsiteY2" fmla="*/ 366925 h 1202571"/>
                    <a:gd name="connsiteX3" fmla="*/ 2281100 w 2281100"/>
                    <a:gd name="connsiteY3" fmla="*/ 506202 h 1202571"/>
                    <a:gd name="connsiteX4" fmla="*/ 2281100 w 2281100"/>
                    <a:gd name="connsiteY4" fmla="*/ 1063294 h 1202571"/>
                    <a:gd name="connsiteX5" fmla="*/ 2141823 w 2281100"/>
                    <a:gd name="connsiteY5" fmla="*/ 1202571 h 1202571"/>
                    <a:gd name="connsiteX6" fmla="*/ 139277 w 2281100"/>
                    <a:gd name="connsiteY6" fmla="*/ 1202571 h 1202571"/>
                    <a:gd name="connsiteX7" fmla="*/ 0 w 2281100"/>
                    <a:gd name="connsiteY7" fmla="*/ 1063294 h 1202571"/>
                    <a:gd name="connsiteX8" fmla="*/ 0 w 2281100"/>
                    <a:gd name="connsiteY8" fmla="*/ 506202 h 1202571"/>
                    <a:gd name="connsiteX9" fmla="*/ 139277 w 2281100"/>
                    <a:gd name="connsiteY9" fmla="*/ 366925 h 1202571"/>
                    <a:gd name="connsiteX10" fmla="*/ 747140 w 2281100"/>
                    <a:gd name="connsiteY10" fmla="*/ 366925 h 1202571"/>
                    <a:gd name="connsiteX11" fmla="*/ 1114065 w 2281100"/>
                    <a:gd name="connsiteY11" fmla="*/ 0 h 120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1100" h="1202571">
                      <a:moveTo>
                        <a:pt x="1114065" y="0"/>
                      </a:moveTo>
                      <a:cubicBezTo>
                        <a:pt x="1316712" y="0"/>
                        <a:pt x="1480990" y="164278"/>
                        <a:pt x="1480990" y="366925"/>
                      </a:cubicBezTo>
                      <a:lnTo>
                        <a:pt x="2141823" y="366925"/>
                      </a:lnTo>
                      <a:cubicBezTo>
                        <a:pt x="2218744" y="366925"/>
                        <a:pt x="2281100" y="429281"/>
                        <a:pt x="2281100" y="506202"/>
                      </a:cubicBezTo>
                      <a:lnTo>
                        <a:pt x="2281100" y="1063294"/>
                      </a:lnTo>
                      <a:cubicBezTo>
                        <a:pt x="2281100" y="1140215"/>
                        <a:pt x="2218744" y="1202571"/>
                        <a:pt x="2141823" y="1202571"/>
                      </a:cubicBezTo>
                      <a:lnTo>
                        <a:pt x="139277" y="1202571"/>
                      </a:lnTo>
                      <a:cubicBezTo>
                        <a:pt x="62356" y="1202571"/>
                        <a:pt x="0" y="1140215"/>
                        <a:pt x="0" y="1063294"/>
                      </a:cubicBezTo>
                      <a:lnTo>
                        <a:pt x="0" y="506202"/>
                      </a:lnTo>
                      <a:cubicBezTo>
                        <a:pt x="0" y="429281"/>
                        <a:pt x="62356" y="366925"/>
                        <a:pt x="139277" y="366925"/>
                      </a:cubicBezTo>
                      <a:lnTo>
                        <a:pt x="747140" y="366925"/>
                      </a:lnTo>
                      <a:cubicBezTo>
                        <a:pt x="747140" y="164278"/>
                        <a:pt x="911418" y="0"/>
                        <a:pt x="111406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392220" y="174359"/>
                  <a:ext cx="326155" cy="3261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Rectangle: Rounded Corners 28"/>
              <p:cNvSpPr/>
              <p:nvPr/>
            </p:nvSpPr>
            <p:spPr>
              <a:xfrm>
                <a:off x="451029" y="914400"/>
                <a:ext cx="4534692" cy="53803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26"/>
              <p:cNvSpPr/>
              <p:nvPr/>
            </p:nvSpPr>
            <p:spPr>
              <a:xfrm>
                <a:off x="235925" y="657233"/>
                <a:ext cx="4981307" cy="590259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8"/>
              <p:cNvSpPr/>
              <p:nvPr/>
            </p:nvSpPr>
            <p:spPr>
              <a:xfrm>
                <a:off x="451605" y="914400"/>
                <a:ext cx="4534692" cy="538038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45037" y="2865333"/>
              <a:ext cx="4380161" cy="132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 smtClean="0">
                  <a:solidFill>
                    <a:srgbClr val="C00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THỰC HÀNH LÀM MÔ HÌNH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 (Headings)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152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ạc Vui Nhộn Không Lời OMFG Hello nếu Dùng LMHT thì max ảo  1 (mp3cut.net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2228" y="3950447"/>
            <a:ext cx="406400" cy="406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168" y="3085035"/>
            <a:ext cx="2646673" cy="377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8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543615" y="491631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47997" y="5460385"/>
            <a:ext cx="6568842" cy="2857446"/>
          </a:xfrm>
          <a:prstGeom prst="rect">
            <a:avLst/>
          </a:prstGeom>
        </p:spPr>
      </p:pic>
      <p:pic>
        <p:nvPicPr>
          <p:cNvPr id="35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6424" y="-696924"/>
            <a:ext cx="10674550" cy="2169405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01893" y="1069852"/>
            <a:ext cx="8033629" cy="3286995"/>
            <a:chOff x="235349" y="425669"/>
            <a:chExt cx="4798982" cy="6134156"/>
          </a:xfrm>
        </p:grpSpPr>
        <p:grpSp>
          <p:nvGrpSpPr>
            <p:cNvPr id="16" name="Group 15"/>
            <p:cNvGrpSpPr/>
            <p:nvPr/>
          </p:nvGrpSpPr>
          <p:grpSpPr>
            <a:xfrm>
              <a:off x="235349" y="425669"/>
              <a:ext cx="4798982" cy="6134156"/>
              <a:chOff x="235349" y="0"/>
              <a:chExt cx="4981883" cy="6559825"/>
            </a:xfrm>
          </p:grpSpPr>
          <p:sp>
            <p:nvSpPr>
              <p:cNvPr id="21" name="Rectangle: Rounded Corners 26"/>
              <p:cNvSpPr/>
              <p:nvPr/>
            </p:nvSpPr>
            <p:spPr>
              <a:xfrm>
                <a:off x="235349" y="657232"/>
                <a:ext cx="4981307" cy="590259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1577825" y="0"/>
                <a:ext cx="2281100" cy="1202571"/>
                <a:chOff x="1442761" y="25265"/>
                <a:chExt cx="2281100" cy="1202571"/>
              </a:xfrm>
            </p:grpSpPr>
            <p:sp>
              <p:nvSpPr>
                <p:cNvPr id="24" name="Freeform: Shape 29"/>
                <p:cNvSpPr/>
                <p:nvPr/>
              </p:nvSpPr>
              <p:spPr>
                <a:xfrm>
                  <a:off x="1442761" y="25265"/>
                  <a:ext cx="2281100" cy="1202571"/>
                </a:xfrm>
                <a:custGeom>
                  <a:avLst/>
                  <a:gdLst>
                    <a:gd name="connsiteX0" fmla="*/ 1114065 w 2281100"/>
                    <a:gd name="connsiteY0" fmla="*/ 0 h 1202571"/>
                    <a:gd name="connsiteX1" fmla="*/ 1480990 w 2281100"/>
                    <a:gd name="connsiteY1" fmla="*/ 366925 h 1202571"/>
                    <a:gd name="connsiteX2" fmla="*/ 2141823 w 2281100"/>
                    <a:gd name="connsiteY2" fmla="*/ 366925 h 1202571"/>
                    <a:gd name="connsiteX3" fmla="*/ 2281100 w 2281100"/>
                    <a:gd name="connsiteY3" fmla="*/ 506202 h 1202571"/>
                    <a:gd name="connsiteX4" fmla="*/ 2281100 w 2281100"/>
                    <a:gd name="connsiteY4" fmla="*/ 1063294 h 1202571"/>
                    <a:gd name="connsiteX5" fmla="*/ 2141823 w 2281100"/>
                    <a:gd name="connsiteY5" fmla="*/ 1202571 h 1202571"/>
                    <a:gd name="connsiteX6" fmla="*/ 139277 w 2281100"/>
                    <a:gd name="connsiteY6" fmla="*/ 1202571 h 1202571"/>
                    <a:gd name="connsiteX7" fmla="*/ 0 w 2281100"/>
                    <a:gd name="connsiteY7" fmla="*/ 1063294 h 1202571"/>
                    <a:gd name="connsiteX8" fmla="*/ 0 w 2281100"/>
                    <a:gd name="connsiteY8" fmla="*/ 506202 h 1202571"/>
                    <a:gd name="connsiteX9" fmla="*/ 139277 w 2281100"/>
                    <a:gd name="connsiteY9" fmla="*/ 366925 h 1202571"/>
                    <a:gd name="connsiteX10" fmla="*/ 747140 w 2281100"/>
                    <a:gd name="connsiteY10" fmla="*/ 366925 h 1202571"/>
                    <a:gd name="connsiteX11" fmla="*/ 1114065 w 2281100"/>
                    <a:gd name="connsiteY11" fmla="*/ 0 h 120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1100" h="1202571">
                      <a:moveTo>
                        <a:pt x="1114065" y="0"/>
                      </a:moveTo>
                      <a:cubicBezTo>
                        <a:pt x="1316712" y="0"/>
                        <a:pt x="1480990" y="164278"/>
                        <a:pt x="1480990" y="366925"/>
                      </a:cubicBezTo>
                      <a:lnTo>
                        <a:pt x="2141823" y="366925"/>
                      </a:lnTo>
                      <a:cubicBezTo>
                        <a:pt x="2218744" y="366925"/>
                        <a:pt x="2281100" y="429281"/>
                        <a:pt x="2281100" y="506202"/>
                      </a:cubicBezTo>
                      <a:lnTo>
                        <a:pt x="2281100" y="1063294"/>
                      </a:lnTo>
                      <a:cubicBezTo>
                        <a:pt x="2281100" y="1140215"/>
                        <a:pt x="2218744" y="1202571"/>
                        <a:pt x="2141823" y="1202571"/>
                      </a:cubicBezTo>
                      <a:lnTo>
                        <a:pt x="139277" y="1202571"/>
                      </a:lnTo>
                      <a:cubicBezTo>
                        <a:pt x="62356" y="1202571"/>
                        <a:pt x="0" y="1140215"/>
                        <a:pt x="0" y="1063294"/>
                      </a:cubicBezTo>
                      <a:lnTo>
                        <a:pt x="0" y="506202"/>
                      </a:lnTo>
                      <a:cubicBezTo>
                        <a:pt x="0" y="429281"/>
                        <a:pt x="62356" y="366925"/>
                        <a:pt x="139277" y="366925"/>
                      </a:cubicBezTo>
                      <a:lnTo>
                        <a:pt x="747140" y="366925"/>
                      </a:lnTo>
                      <a:cubicBezTo>
                        <a:pt x="747140" y="164278"/>
                        <a:pt x="911418" y="0"/>
                        <a:pt x="111406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392220" y="174359"/>
                  <a:ext cx="326155" cy="3261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Rectangle: Rounded Corners 28"/>
              <p:cNvSpPr/>
              <p:nvPr/>
            </p:nvSpPr>
            <p:spPr>
              <a:xfrm>
                <a:off x="451029" y="914400"/>
                <a:ext cx="4534692" cy="53803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26"/>
              <p:cNvSpPr/>
              <p:nvPr/>
            </p:nvSpPr>
            <p:spPr>
              <a:xfrm>
                <a:off x="235925" y="657233"/>
                <a:ext cx="4981307" cy="590259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8"/>
              <p:cNvSpPr/>
              <p:nvPr/>
            </p:nvSpPr>
            <p:spPr>
              <a:xfrm>
                <a:off x="451605" y="914400"/>
                <a:ext cx="4534692" cy="538038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45037" y="2865333"/>
              <a:ext cx="4380161" cy="13210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noProof="0" dirty="0" smtClean="0">
                  <a:ln w="11430"/>
                  <a:solidFill>
                    <a:srgbClr val="00CC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 (Headings)"/>
                </a:rPr>
                <a:t>BÁO CÁO KẾT QUẢ NHÓM</a:t>
              </a:r>
              <a:endParaRPr kumimoji="0" lang="vi-VN" sz="3600" b="1" u="none" strike="noStrike" kern="1200" normalizeH="0" baseline="0" noProof="0" dirty="0">
                <a:ln w="11430"/>
                <a:solidFill>
                  <a:srgbClr val="00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 (Headings)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152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ạc Vui Nhộn Không Lời OMFG Hello nếu Dùng LMHT thì max ảo  1 (mp3cut.net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2228" y="3950447"/>
            <a:ext cx="406400" cy="406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168" y="3085035"/>
            <a:ext cx="2646673" cy="377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8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9282" y="66822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543615" y="491631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93370" y="5460385"/>
            <a:ext cx="6568842" cy="2857446"/>
          </a:xfrm>
          <a:prstGeom prst="rect">
            <a:avLst/>
          </a:prstGeom>
        </p:spPr>
      </p:pic>
      <p:pic>
        <p:nvPicPr>
          <p:cNvPr id="35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6424" y="-696924"/>
            <a:ext cx="10674550" cy="2169405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8247" y="3438186"/>
            <a:ext cx="2055114" cy="414887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01893" y="1069852"/>
            <a:ext cx="8033629" cy="3286995"/>
            <a:chOff x="235349" y="425669"/>
            <a:chExt cx="4798982" cy="6134156"/>
          </a:xfrm>
        </p:grpSpPr>
        <p:grpSp>
          <p:nvGrpSpPr>
            <p:cNvPr id="16" name="Group 15"/>
            <p:cNvGrpSpPr/>
            <p:nvPr/>
          </p:nvGrpSpPr>
          <p:grpSpPr>
            <a:xfrm>
              <a:off x="235349" y="425669"/>
              <a:ext cx="4798982" cy="6134156"/>
              <a:chOff x="235349" y="0"/>
              <a:chExt cx="4981883" cy="6559825"/>
            </a:xfrm>
          </p:grpSpPr>
          <p:sp>
            <p:nvSpPr>
              <p:cNvPr id="21" name="Rectangle: Rounded Corners 26"/>
              <p:cNvSpPr/>
              <p:nvPr/>
            </p:nvSpPr>
            <p:spPr>
              <a:xfrm>
                <a:off x="235349" y="657232"/>
                <a:ext cx="4981307" cy="590259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1577825" y="0"/>
                <a:ext cx="2281100" cy="1202571"/>
                <a:chOff x="1442761" y="25265"/>
                <a:chExt cx="2281100" cy="1202571"/>
              </a:xfrm>
            </p:grpSpPr>
            <p:sp>
              <p:nvSpPr>
                <p:cNvPr id="24" name="Freeform: Shape 29"/>
                <p:cNvSpPr/>
                <p:nvPr/>
              </p:nvSpPr>
              <p:spPr>
                <a:xfrm>
                  <a:off x="1442761" y="25265"/>
                  <a:ext cx="2281100" cy="1202571"/>
                </a:xfrm>
                <a:custGeom>
                  <a:avLst/>
                  <a:gdLst>
                    <a:gd name="connsiteX0" fmla="*/ 1114065 w 2281100"/>
                    <a:gd name="connsiteY0" fmla="*/ 0 h 1202571"/>
                    <a:gd name="connsiteX1" fmla="*/ 1480990 w 2281100"/>
                    <a:gd name="connsiteY1" fmla="*/ 366925 h 1202571"/>
                    <a:gd name="connsiteX2" fmla="*/ 2141823 w 2281100"/>
                    <a:gd name="connsiteY2" fmla="*/ 366925 h 1202571"/>
                    <a:gd name="connsiteX3" fmla="*/ 2281100 w 2281100"/>
                    <a:gd name="connsiteY3" fmla="*/ 506202 h 1202571"/>
                    <a:gd name="connsiteX4" fmla="*/ 2281100 w 2281100"/>
                    <a:gd name="connsiteY4" fmla="*/ 1063294 h 1202571"/>
                    <a:gd name="connsiteX5" fmla="*/ 2141823 w 2281100"/>
                    <a:gd name="connsiteY5" fmla="*/ 1202571 h 1202571"/>
                    <a:gd name="connsiteX6" fmla="*/ 139277 w 2281100"/>
                    <a:gd name="connsiteY6" fmla="*/ 1202571 h 1202571"/>
                    <a:gd name="connsiteX7" fmla="*/ 0 w 2281100"/>
                    <a:gd name="connsiteY7" fmla="*/ 1063294 h 1202571"/>
                    <a:gd name="connsiteX8" fmla="*/ 0 w 2281100"/>
                    <a:gd name="connsiteY8" fmla="*/ 506202 h 1202571"/>
                    <a:gd name="connsiteX9" fmla="*/ 139277 w 2281100"/>
                    <a:gd name="connsiteY9" fmla="*/ 366925 h 1202571"/>
                    <a:gd name="connsiteX10" fmla="*/ 747140 w 2281100"/>
                    <a:gd name="connsiteY10" fmla="*/ 366925 h 1202571"/>
                    <a:gd name="connsiteX11" fmla="*/ 1114065 w 2281100"/>
                    <a:gd name="connsiteY11" fmla="*/ 0 h 120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1100" h="1202571">
                      <a:moveTo>
                        <a:pt x="1114065" y="0"/>
                      </a:moveTo>
                      <a:cubicBezTo>
                        <a:pt x="1316712" y="0"/>
                        <a:pt x="1480990" y="164278"/>
                        <a:pt x="1480990" y="366925"/>
                      </a:cubicBezTo>
                      <a:lnTo>
                        <a:pt x="2141823" y="366925"/>
                      </a:lnTo>
                      <a:cubicBezTo>
                        <a:pt x="2218744" y="366925"/>
                        <a:pt x="2281100" y="429281"/>
                        <a:pt x="2281100" y="506202"/>
                      </a:cubicBezTo>
                      <a:lnTo>
                        <a:pt x="2281100" y="1063294"/>
                      </a:lnTo>
                      <a:cubicBezTo>
                        <a:pt x="2281100" y="1140215"/>
                        <a:pt x="2218744" y="1202571"/>
                        <a:pt x="2141823" y="1202571"/>
                      </a:cubicBezTo>
                      <a:lnTo>
                        <a:pt x="139277" y="1202571"/>
                      </a:lnTo>
                      <a:cubicBezTo>
                        <a:pt x="62356" y="1202571"/>
                        <a:pt x="0" y="1140215"/>
                        <a:pt x="0" y="1063294"/>
                      </a:cubicBezTo>
                      <a:lnTo>
                        <a:pt x="0" y="506202"/>
                      </a:lnTo>
                      <a:cubicBezTo>
                        <a:pt x="0" y="429281"/>
                        <a:pt x="62356" y="366925"/>
                        <a:pt x="139277" y="366925"/>
                      </a:cubicBezTo>
                      <a:lnTo>
                        <a:pt x="747140" y="366925"/>
                      </a:lnTo>
                      <a:cubicBezTo>
                        <a:pt x="747140" y="164278"/>
                        <a:pt x="911418" y="0"/>
                        <a:pt x="111406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392220" y="174359"/>
                  <a:ext cx="326155" cy="3261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Rectangle: Rounded Corners 28"/>
              <p:cNvSpPr/>
              <p:nvPr/>
            </p:nvSpPr>
            <p:spPr>
              <a:xfrm>
                <a:off x="451029" y="914400"/>
                <a:ext cx="4534692" cy="53803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26"/>
              <p:cNvSpPr/>
              <p:nvPr/>
            </p:nvSpPr>
            <p:spPr>
              <a:xfrm>
                <a:off x="235925" y="657233"/>
                <a:ext cx="4981307" cy="590259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8"/>
              <p:cNvSpPr/>
              <p:nvPr/>
            </p:nvSpPr>
            <p:spPr>
              <a:xfrm>
                <a:off x="451605" y="914399"/>
                <a:ext cx="4534692" cy="538038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45037" y="1720377"/>
              <a:ext cx="4380161" cy="2699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400" b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Trò chơ</a:t>
              </a:r>
              <a:r>
                <a:rPr lang="en-US" sz="4400" b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i</a:t>
              </a:r>
              <a:endParaRPr lang="en-US" sz="4000" b="1" dirty="0">
                <a:solidFill>
                  <a:srgbClr val="92D050"/>
                </a:solidFill>
                <a:latin typeface="Times New Roman (Headings)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 smtClean="0">
                  <a:solidFill>
                    <a:srgbClr val="C00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KHÁM PHÁ TÂY NGUYÊN</a:t>
              </a:r>
              <a:endParaRPr kumimoji="0" lang="vi-VN" sz="4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 (Headings)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5592" y="1720377"/>
              <a:ext cx="4380161" cy="2699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400" b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Trò chơ</a:t>
              </a:r>
              <a:r>
                <a:rPr lang="en-US" sz="4400" b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i</a:t>
              </a:r>
              <a:endParaRPr lang="en-US" sz="4000" b="1" dirty="0">
                <a:solidFill>
                  <a:srgbClr val="92D050"/>
                </a:solidFill>
                <a:latin typeface="Times New Roman (Headings)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 smtClean="0">
                  <a:solidFill>
                    <a:srgbClr val="C00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imes New Roman (Headings)"/>
                </a:rPr>
                <a:t>KHÁM PHÁ TÂY NGUYÊN</a:t>
              </a:r>
              <a:endParaRPr kumimoji="0" lang="vi-VN" sz="4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 (Headings)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91" y="3655266"/>
            <a:ext cx="152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723489" y="787375"/>
            <a:ext cx="9797135" cy="1141971"/>
          </a:xfrm>
          <a:custGeom>
            <a:avLst/>
            <a:gdLst>
              <a:gd name="connsiteX0" fmla="*/ 0 w 10564188"/>
              <a:gd name="connsiteY0" fmla="*/ 190332 h 1141971"/>
              <a:gd name="connsiteX1" fmla="*/ 190332 w 10564188"/>
              <a:gd name="connsiteY1" fmla="*/ 0 h 1141971"/>
              <a:gd name="connsiteX2" fmla="*/ 10373856 w 10564188"/>
              <a:gd name="connsiteY2" fmla="*/ 0 h 1141971"/>
              <a:gd name="connsiteX3" fmla="*/ 10564188 w 10564188"/>
              <a:gd name="connsiteY3" fmla="*/ 190332 h 1141971"/>
              <a:gd name="connsiteX4" fmla="*/ 10564188 w 10564188"/>
              <a:gd name="connsiteY4" fmla="*/ 951639 h 1141971"/>
              <a:gd name="connsiteX5" fmla="*/ 10373856 w 10564188"/>
              <a:gd name="connsiteY5" fmla="*/ 1141971 h 1141971"/>
              <a:gd name="connsiteX6" fmla="*/ 190332 w 10564188"/>
              <a:gd name="connsiteY6" fmla="*/ 1141971 h 1141971"/>
              <a:gd name="connsiteX7" fmla="*/ 0 w 10564188"/>
              <a:gd name="connsiteY7" fmla="*/ 951639 h 1141971"/>
              <a:gd name="connsiteX8" fmla="*/ 0 w 10564188"/>
              <a:gd name="connsiteY8" fmla="*/ 190332 h 114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4188" h="1141971" fill="none" extrusionOk="0">
                <a:moveTo>
                  <a:pt x="0" y="190332"/>
                </a:moveTo>
                <a:cubicBezTo>
                  <a:pt x="-13120" y="96008"/>
                  <a:pt x="83932" y="3156"/>
                  <a:pt x="190332" y="0"/>
                </a:cubicBezTo>
                <a:cubicBezTo>
                  <a:pt x="2685239" y="-64922"/>
                  <a:pt x="6407761" y="-39197"/>
                  <a:pt x="10373856" y="0"/>
                </a:cubicBezTo>
                <a:cubicBezTo>
                  <a:pt x="10487362" y="-10937"/>
                  <a:pt x="10570001" y="76796"/>
                  <a:pt x="10564188" y="190332"/>
                </a:cubicBezTo>
                <a:cubicBezTo>
                  <a:pt x="10496070" y="552987"/>
                  <a:pt x="10557232" y="714288"/>
                  <a:pt x="10564188" y="951639"/>
                </a:cubicBezTo>
                <a:cubicBezTo>
                  <a:pt x="10567583" y="1071514"/>
                  <a:pt x="10477592" y="1144932"/>
                  <a:pt x="10373856" y="1141971"/>
                </a:cubicBezTo>
                <a:cubicBezTo>
                  <a:pt x="6000954" y="1305765"/>
                  <a:pt x="4819572" y="1139055"/>
                  <a:pt x="190332" y="1141971"/>
                </a:cubicBezTo>
                <a:cubicBezTo>
                  <a:pt x="78609" y="1132044"/>
                  <a:pt x="-1287" y="1057520"/>
                  <a:pt x="0" y="951639"/>
                </a:cubicBezTo>
                <a:cubicBezTo>
                  <a:pt x="-41621" y="835878"/>
                  <a:pt x="-27671" y="328590"/>
                  <a:pt x="0" y="190332"/>
                </a:cubicBezTo>
                <a:close/>
              </a:path>
              <a:path w="10564188" h="1141971" stroke="0" extrusionOk="0">
                <a:moveTo>
                  <a:pt x="0" y="190332"/>
                </a:moveTo>
                <a:cubicBezTo>
                  <a:pt x="7352" y="85330"/>
                  <a:pt x="69039" y="-12070"/>
                  <a:pt x="190332" y="0"/>
                </a:cubicBezTo>
                <a:cubicBezTo>
                  <a:pt x="4067562" y="86904"/>
                  <a:pt x="5634807" y="-32184"/>
                  <a:pt x="10373856" y="0"/>
                </a:cubicBezTo>
                <a:cubicBezTo>
                  <a:pt x="10482282" y="-6219"/>
                  <a:pt x="10568813" y="79073"/>
                  <a:pt x="10564188" y="190332"/>
                </a:cubicBezTo>
                <a:cubicBezTo>
                  <a:pt x="10595985" y="470683"/>
                  <a:pt x="10626598" y="763095"/>
                  <a:pt x="10564188" y="951639"/>
                </a:cubicBezTo>
                <a:cubicBezTo>
                  <a:pt x="10557323" y="1053873"/>
                  <a:pt x="10471487" y="1160986"/>
                  <a:pt x="10373856" y="1141971"/>
                </a:cubicBezTo>
                <a:cubicBezTo>
                  <a:pt x="5404761" y="1164157"/>
                  <a:pt x="1553849" y="1046545"/>
                  <a:pt x="190332" y="1141971"/>
                </a:cubicBezTo>
                <a:cubicBezTo>
                  <a:pt x="85543" y="1146787"/>
                  <a:pt x="10652" y="1067515"/>
                  <a:pt x="0" y="951639"/>
                </a:cubicBezTo>
                <a:cubicBezTo>
                  <a:pt x="55624" y="724747"/>
                  <a:pt x="6957" y="271489"/>
                  <a:pt x="0" y="190332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số khoảng bao nhiêu triệu người tính đến năm 2020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438" y="2384502"/>
            <a:ext cx="1148409" cy="1144233"/>
          </a:xfrm>
          <a:prstGeom prst="rect">
            <a:avLst/>
          </a:prstGeom>
        </p:spPr>
      </p:pic>
      <p:pic>
        <p:nvPicPr>
          <p:cNvPr id="12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678" y="3726462"/>
            <a:ext cx="1113591" cy="1109542"/>
          </a:xfrm>
          <a:prstGeom prst="rect">
            <a:avLst/>
          </a:prstGeom>
        </p:spPr>
      </p:pic>
      <p:pic>
        <p:nvPicPr>
          <p:cNvPr id="13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678" y="4959407"/>
            <a:ext cx="1158343" cy="1154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1021" y="241919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triệu </a:t>
            </a:r>
            <a:r>
              <a:rPr lang="vi-VN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vi-VN" alt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1519" y="4974631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triệu </a:t>
            </a:r>
            <a:r>
              <a:rPr lang="vi-VN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vi-VN" alt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1021" y="3726462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triệu </a:t>
            </a:r>
            <a:r>
              <a:rPr lang="vi-VN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vi-VN" alt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817566" y="3866828"/>
            <a:ext cx="1111881" cy="10173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9" y="3783013"/>
            <a:ext cx="17907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33"/>
          <p:cNvGrpSpPr/>
          <p:nvPr/>
        </p:nvGrpSpPr>
        <p:grpSpPr bwMode="auto">
          <a:xfrm>
            <a:off x="10624056" y="2066586"/>
            <a:ext cx="1371600" cy="1371600"/>
            <a:chOff x="4320" y="2928"/>
            <a:chExt cx="1104" cy="1104"/>
          </a:xfrm>
        </p:grpSpPr>
        <p:sp>
          <p:nvSpPr>
            <p:cNvPr id="19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  <a:endParaRPr lang="en-US" sz="28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endParaRPr>
            </a:p>
          </p:txBody>
        </p:sp>
      </p:grpSp>
      <p:sp>
        <p:nvSpPr>
          <p:cNvPr id="21" name="WordArt 36"/>
          <p:cNvSpPr>
            <a:spLocks noChangeArrowheads="1" noChangeShapeType="1" noTextEdit="1"/>
          </p:cNvSpPr>
          <p:nvPr/>
        </p:nvSpPr>
        <p:spPr bwMode="auto">
          <a:xfrm>
            <a:off x="1092885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2" name="WordArt 37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3" name="WordArt 38"/>
          <p:cNvSpPr>
            <a:spLocks noChangeArrowheads="1" noChangeShapeType="1" noTextEdit="1"/>
          </p:cNvSpPr>
          <p:nvPr/>
        </p:nvSpPr>
        <p:spPr bwMode="auto">
          <a:xfrm>
            <a:off x="10947906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4" name="WordArt 39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5" name="WordArt 40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6" name="WordArt 41"/>
          <p:cNvSpPr>
            <a:spLocks noChangeArrowheads="1" noChangeShapeType="1" noTextEdit="1"/>
          </p:cNvSpPr>
          <p:nvPr/>
        </p:nvSpPr>
        <p:spPr bwMode="auto">
          <a:xfrm>
            <a:off x="1092885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7" name="WordArt 42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8" name="WordArt 43"/>
          <p:cNvSpPr>
            <a:spLocks noChangeArrowheads="1" noChangeShapeType="1" noTextEdit="1"/>
          </p:cNvSpPr>
          <p:nvPr/>
        </p:nvSpPr>
        <p:spPr bwMode="auto">
          <a:xfrm>
            <a:off x="1094790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7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9" name="WordArt 44"/>
          <p:cNvSpPr>
            <a:spLocks noChangeArrowheads="1" noChangeShapeType="1" noTextEdit="1"/>
          </p:cNvSpPr>
          <p:nvPr/>
        </p:nvSpPr>
        <p:spPr bwMode="auto">
          <a:xfrm>
            <a:off x="11005056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0" name="WordArt 45"/>
          <p:cNvSpPr>
            <a:spLocks noChangeArrowheads="1" noChangeShapeType="1" noTextEdit="1"/>
          </p:cNvSpPr>
          <p:nvPr/>
        </p:nvSpPr>
        <p:spPr bwMode="auto">
          <a:xfrm>
            <a:off x="11024106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9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1" name="WordArt 46"/>
          <p:cNvSpPr>
            <a:spLocks noChangeArrowheads="1" noChangeShapeType="1" noTextEdit="1"/>
          </p:cNvSpPr>
          <p:nvPr/>
        </p:nvSpPr>
        <p:spPr bwMode="auto">
          <a:xfrm>
            <a:off x="10947906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10</a:t>
            </a:r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723489" y="787375"/>
            <a:ext cx="9797135" cy="1141971"/>
          </a:xfrm>
          <a:custGeom>
            <a:avLst/>
            <a:gdLst>
              <a:gd name="connsiteX0" fmla="*/ 0 w 10564188"/>
              <a:gd name="connsiteY0" fmla="*/ 190332 h 1141971"/>
              <a:gd name="connsiteX1" fmla="*/ 190332 w 10564188"/>
              <a:gd name="connsiteY1" fmla="*/ 0 h 1141971"/>
              <a:gd name="connsiteX2" fmla="*/ 10373856 w 10564188"/>
              <a:gd name="connsiteY2" fmla="*/ 0 h 1141971"/>
              <a:gd name="connsiteX3" fmla="*/ 10564188 w 10564188"/>
              <a:gd name="connsiteY3" fmla="*/ 190332 h 1141971"/>
              <a:gd name="connsiteX4" fmla="*/ 10564188 w 10564188"/>
              <a:gd name="connsiteY4" fmla="*/ 951639 h 1141971"/>
              <a:gd name="connsiteX5" fmla="*/ 10373856 w 10564188"/>
              <a:gd name="connsiteY5" fmla="*/ 1141971 h 1141971"/>
              <a:gd name="connsiteX6" fmla="*/ 190332 w 10564188"/>
              <a:gd name="connsiteY6" fmla="*/ 1141971 h 1141971"/>
              <a:gd name="connsiteX7" fmla="*/ 0 w 10564188"/>
              <a:gd name="connsiteY7" fmla="*/ 951639 h 1141971"/>
              <a:gd name="connsiteX8" fmla="*/ 0 w 10564188"/>
              <a:gd name="connsiteY8" fmla="*/ 190332 h 114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4188" h="1141971" fill="none" extrusionOk="0">
                <a:moveTo>
                  <a:pt x="0" y="190332"/>
                </a:moveTo>
                <a:cubicBezTo>
                  <a:pt x="-13120" y="96008"/>
                  <a:pt x="83932" y="3156"/>
                  <a:pt x="190332" y="0"/>
                </a:cubicBezTo>
                <a:cubicBezTo>
                  <a:pt x="2685239" y="-64922"/>
                  <a:pt x="6407761" y="-39197"/>
                  <a:pt x="10373856" y="0"/>
                </a:cubicBezTo>
                <a:cubicBezTo>
                  <a:pt x="10487362" y="-10937"/>
                  <a:pt x="10570001" y="76796"/>
                  <a:pt x="10564188" y="190332"/>
                </a:cubicBezTo>
                <a:cubicBezTo>
                  <a:pt x="10496070" y="552987"/>
                  <a:pt x="10557232" y="714288"/>
                  <a:pt x="10564188" y="951639"/>
                </a:cubicBezTo>
                <a:cubicBezTo>
                  <a:pt x="10567583" y="1071514"/>
                  <a:pt x="10477592" y="1144932"/>
                  <a:pt x="10373856" y="1141971"/>
                </a:cubicBezTo>
                <a:cubicBezTo>
                  <a:pt x="6000954" y="1305765"/>
                  <a:pt x="4819572" y="1139055"/>
                  <a:pt x="190332" y="1141971"/>
                </a:cubicBezTo>
                <a:cubicBezTo>
                  <a:pt x="78609" y="1132044"/>
                  <a:pt x="-1287" y="1057520"/>
                  <a:pt x="0" y="951639"/>
                </a:cubicBezTo>
                <a:cubicBezTo>
                  <a:pt x="-41621" y="835878"/>
                  <a:pt x="-27671" y="328590"/>
                  <a:pt x="0" y="190332"/>
                </a:cubicBezTo>
                <a:close/>
              </a:path>
              <a:path w="10564188" h="1141971" stroke="0" extrusionOk="0">
                <a:moveTo>
                  <a:pt x="0" y="190332"/>
                </a:moveTo>
                <a:cubicBezTo>
                  <a:pt x="7352" y="85330"/>
                  <a:pt x="69039" y="-12070"/>
                  <a:pt x="190332" y="0"/>
                </a:cubicBezTo>
                <a:cubicBezTo>
                  <a:pt x="4067562" y="86904"/>
                  <a:pt x="5634807" y="-32184"/>
                  <a:pt x="10373856" y="0"/>
                </a:cubicBezTo>
                <a:cubicBezTo>
                  <a:pt x="10482282" y="-6219"/>
                  <a:pt x="10568813" y="79073"/>
                  <a:pt x="10564188" y="190332"/>
                </a:cubicBezTo>
                <a:cubicBezTo>
                  <a:pt x="10595985" y="470683"/>
                  <a:pt x="10626598" y="763095"/>
                  <a:pt x="10564188" y="951639"/>
                </a:cubicBezTo>
                <a:cubicBezTo>
                  <a:pt x="10557323" y="1053873"/>
                  <a:pt x="10471487" y="1160986"/>
                  <a:pt x="10373856" y="1141971"/>
                </a:cubicBezTo>
                <a:cubicBezTo>
                  <a:pt x="5404761" y="1164157"/>
                  <a:pt x="1553849" y="1046545"/>
                  <a:pt x="190332" y="1141971"/>
                </a:cubicBezTo>
                <a:cubicBezTo>
                  <a:pt x="85543" y="1146787"/>
                  <a:pt x="10652" y="1067515"/>
                  <a:pt x="0" y="951639"/>
                </a:cubicBezTo>
                <a:cubicBezTo>
                  <a:pt x="55624" y="724747"/>
                  <a:pt x="6957" y="271489"/>
                  <a:pt x="0" y="190332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438" y="2384502"/>
            <a:ext cx="1148409" cy="1144233"/>
          </a:xfrm>
          <a:prstGeom prst="rect">
            <a:avLst/>
          </a:prstGeom>
        </p:spPr>
      </p:pic>
      <p:pic>
        <p:nvPicPr>
          <p:cNvPr id="12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678" y="3726462"/>
            <a:ext cx="1113591" cy="1109542"/>
          </a:xfrm>
          <a:prstGeom prst="rect">
            <a:avLst/>
          </a:prstGeom>
        </p:spPr>
      </p:pic>
      <p:pic>
        <p:nvPicPr>
          <p:cNvPr id="13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678" y="4959407"/>
            <a:ext cx="1158343" cy="1154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1021" y="241919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1021" y="366890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1021" y="4974631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817566" y="5066802"/>
            <a:ext cx="1111881" cy="10173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447" y="3598772"/>
            <a:ext cx="160972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33"/>
          <p:cNvGrpSpPr/>
          <p:nvPr/>
        </p:nvGrpSpPr>
        <p:grpSpPr bwMode="auto">
          <a:xfrm>
            <a:off x="10048509" y="2066586"/>
            <a:ext cx="1371600" cy="1371600"/>
            <a:chOff x="4320" y="2928"/>
            <a:chExt cx="1104" cy="1104"/>
          </a:xfrm>
        </p:grpSpPr>
        <p:sp>
          <p:nvSpPr>
            <p:cNvPr id="19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  <a:endParaRPr lang="en-US" sz="28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endParaRPr>
            </a:p>
          </p:txBody>
        </p:sp>
      </p:grpSp>
      <p:sp>
        <p:nvSpPr>
          <p:cNvPr id="21" name="WordArt 36"/>
          <p:cNvSpPr>
            <a:spLocks noChangeArrowheads="1" noChangeShapeType="1" noTextEdit="1"/>
          </p:cNvSpPr>
          <p:nvPr/>
        </p:nvSpPr>
        <p:spPr bwMode="auto">
          <a:xfrm>
            <a:off x="1035330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2" name="WordArt 37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3" name="WordArt 38"/>
          <p:cNvSpPr>
            <a:spLocks noChangeArrowheads="1" noChangeShapeType="1" noTextEdit="1"/>
          </p:cNvSpPr>
          <p:nvPr/>
        </p:nvSpPr>
        <p:spPr bwMode="auto">
          <a:xfrm>
            <a:off x="10372359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4" name="WordArt 39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5" name="WordArt 40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6" name="WordArt 41"/>
          <p:cNvSpPr>
            <a:spLocks noChangeArrowheads="1" noChangeShapeType="1" noTextEdit="1"/>
          </p:cNvSpPr>
          <p:nvPr/>
        </p:nvSpPr>
        <p:spPr bwMode="auto">
          <a:xfrm>
            <a:off x="1035330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7" name="WordArt 42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8" name="WordArt 43"/>
          <p:cNvSpPr>
            <a:spLocks noChangeArrowheads="1" noChangeShapeType="1" noTextEdit="1"/>
          </p:cNvSpPr>
          <p:nvPr/>
        </p:nvSpPr>
        <p:spPr bwMode="auto">
          <a:xfrm>
            <a:off x="1037235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7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9" name="WordArt 44"/>
          <p:cNvSpPr>
            <a:spLocks noChangeArrowheads="1" noChangeShapeType="1" noTextEdit="1"/>
          </p:cNvSpPr>
          <p:nvPr/>
        </p:nvSpPr>
        <p:spPr bwMode="auto">
          <a:xfrm>
            <a:off x="10429509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0" name="WordArt 45"/>
          <p:cNvSpPr>
            <a:spLocks noChangeArrowheads="1" noChangeShapeType="1" noTextEdit="1"/>
          </p:cNvSpPr>
          <p:nvPr/>
        </p:nvSpPr>
        <p:spPr bwMode="auto">
          <a:xfrm>
            <a:off x="10448559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9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1" name="WordArt 46"/>
          <p:cNvSpPr>
            <a:spLocks noChangeArrowheads="1" noChangeShapeType="1" noTextEdit="1"/>
          </p:cNvSpPr>
          <p:nvPr/>
        </p:nvSpPr>
        <p:spPr bwMode="auto">
          <a:xfrm>
            <a:off x="10372359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10</a:t>
            </a:r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pic>
        <p:nvPicPr>
          <p:cNvPr id="34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64988" y="4223673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6424" y="-696924"/>
            <a:ext cx="10674550" cy="2169405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862932" y="651450"/>
            <a:ext cx="10853985" cy="1157239"/>
          </a:xfrm>
          <a:custGeom>
            <a:avLst/>
            <a:gdLst>
              <a:gd name="connsiteX0" fmla="*/ 0 w 8768058"/>
              <a:gd name="connsiteY0" fmla="*/ 229611 h 1377641"/>
              <a:gd name="connsiteX1" fmla="*/ 229611 w 8768058"/>
              <a:gd name="connsiteY1" fmla="*/ 0 h 1377641"/>
              <a:gd name="connsiteX2" fmla="*/ 8538447 w 8768058"/>
              <a:gd name="connsiteY2" fmla="*/ 0 h 1377641"/>
              <a:gd name="connsiteX3" fmla="*/ 8768058 w 8768058"/>
              <a:gd name="connsiteY3" fmla="*/ 229611 h 1377641"/>
              <a:gd name="connsiteX4" fmla="*/ 8768058 w 8768058"/>
              <a:gd name="connsiteY4" fmla="*/ 1148030 h 1377641"/>
              <a:gd name="connsiteX5" fmla="*/ 8538447 w 8768058"/>
              <a:gd name="connsiteY5" fmla="*/ 1377641 h 1377641"/>
              <a:gd name="connsiteX6" fmla="*/ 229611 w 8768058"/>
              <a:gd name="connsiteY6" fmla="*/ 1377641 h 1377641"/>
              <a:gd name="connsiteX7" fmla="*/ 0 w 8768058"/>
              <a:gd name="connsiteY7" fmla="*/ 1148030 h 1377641"/>
              <a:gd name="connsiteX8" fmla="*/ 0 w 8768058"/>
              <a:gd name="connsiteY8" fmla="*/ 229611 h 137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058" h="1377641" fill="none" extrusionOk="0">
                <a:moveTo>
                  <a:pt x="0" y="229611"/>
                </a:moveTo>
                <a:cubicBezTo>
                  <a:pt x="-13191" y="113651"/>
                  <a:pt x="98296" y="11080"/>
                  <a:pt x="229611" y="0"/>
                </a:cubicBezTo>
                <a:cubicBezTo>
                  <a:pt x="2821509" y="-64922"/>
                  <a:pt x="6525415" y="-39197"/>
                  <a:pt x="8538447" y="0"/>
                </a:cubicBezTo>
                <a:cubicBezTo>
                  <a:pt x="8676627" y="-14821"/>
                  <a:pt x="8770072" y="99883"/>
                  <a:pt x="8768058" y="229611"/>
                </a:cubicBezTo>
                <a:cubicBezTo>
                  <a:pt x="8727185" y="462231"/>
                  <a:pt x="8838054" y="1046867"/>
                  <a:pt x="8768058" y="1148030"/>
                </a:cubicBezTo>
                <a:cubicBezTo>
                  <a:pt x="8770646" y="1286090"/>
                  <a:pt x="8656322" y="1396801"/>
                  <a:pt x="8538447" y="1377641"/>
                </a:cubicBezTo>
                <a:cubicBezTo>
                  <a:pt x="6688170" y="1541435"/>
                  <a:pt x="4155970" y="1374725"/>
                  <a:pt x="229611" y="1377641"/>
                </a:cubicBezTo>
                <a:cubicBezTo>
                  <a:pt x="93560" y="1363756"/>
                  <a:pt x="-4293" y="1277390"/>
                  <a:pt x="0" y="1148030"/>
                </a:cubicBezTo>
                <a:cubicBezTo>
                  <a:pt x="-73380" y="1020417"/>
                  <a:pt x="-60750" y="387297"/>
                  <a:pt x="0" y="229611"/>
                </a:cubicBezTo>
                <a:close/>
              </a:path>
              <a:path w="8768058" h="1377641" stroke="0" extrusionOk="0">
                <a:moveTo>
                  <a:pt x="0" y="229611"/>
                </a:moveTo>
                <a:cubicBezTo>
                  <a:pt x="20870" y="103126"/>
                  <a:pt x="97973" y="-3602"/>
                  <a:pt x="229611" y="0"/>
                </a:cubicBezTo>
                <a:cubicBezTo>
                  <a:pt x="3277685" y="86904"/>
                  <a:pt x="5049712" y="-32184"/>
                  <a:pt x="8538447" y="0"/>
                </a:cubicBezTo>
                <a:cubicBezTo>
                  <a:pt x="8669057" y="-7139"/>
                  <a:pt x="8781035" y="85565"/>
                  <a:pt x="8768058" y="229611"/>
                </a:cubicBezTo>
                <a:cubicBezTo>
                  <a:pt x="8686993" y="360235"/>
                  <a:pt x="8696933" y="838391"/>
                  <a:pt x="8768058" y="1148030"/>
                </a:cubicBezTo>
                <a:cubicBezTo>
                  <a:pt x="8756641" y="1270046"/>
                  <a:pt x="8660099" y="1390744"/>
                  <a:pt x="8538447" y="1377641"/>
                </a:cubicBezTo>
                <a:cubicBezTo>
                  <a:pt x="6008787" y="1399827"/>
                  <a:pt x="3683795" y="1282215"/>
                  <a:pt x="229611" y="1377641"/>
                </a:cubicBezTo>
                <a:cubicBezTo>
                  <a:pt x="103920" y="1394089"/>
                  <a:pt x="8994" y="1283926"/>
                  <a:pt x="0" y="1148030"/>
                </a:cubicBezTo>
                <a:cubicBezTo>
                  <a:pt x="40099" y="700515"/>
                  <a:pt x="-36565" y="370357"/>
                  <a:pt x="0" y="229611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143" y="2716890"/>
            <a:ext cx="1148409" cy="1144233"/>
          </a:xfrm>
          <a:prstGeom prst="rect">
            <a:avLst/>
          </a:prstGeom>
        </p:spPr>
      </p:pic>
      <p:pic>
        <p:nvPicPr>
          <p:cNvPr id="12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35620" y="4144409"/>
            <a:ext cx="1113591" cy="11095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38958" y="2711389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38958" y="3948920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76408" y="2821307"/>
            <a:ext cx="1111881" cy="1017371"/>
          </a:xfrm>
          <a:prstGeom prst="rect">
            <a:avLst/>
          </a:prstGeom>
        </p:spPr>
      </p:pic>
      <p:pic>
        <p:nvPicPr>
          <p:cNvPr id="16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4266" y="5312403"/>
            <a:ext cx="1158343" cy="115413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13645" y="5348263"/>
            <a:ext cx="5896868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555" y="3495675"/>
            <a:ext cx="168592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33"/>
          <p:cNvGrpSpPr/>
          <p:nvPr/>
        </p:nvGrpSpPr>
        <p:grpSpPr bwMode="auto">
          <a:xfrm>
            <a:off x="10170694" y="1958392"/>
            <a:ext cx="1371600" cy="1371600"/>
            <a:chOff x="4320" y="2928"/>
            <a:chExt cx="1104" cy="1104"/>
          </a:xfrm>
        </p:grpSpPr>
        <p:sp>
          <p:nvSpPr>
            <p:cNvPr id="2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  <a:endParaRPr lang="en-US" sz="28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endParaRPr>
            </a:p>
          </p:txBody>
        </p:sp>
      </p:grpSp>
      <p:sp>
        <p:nvSpPr>
          <p:cNvPr id="22" name="WordArt 36"/>
          <p:cNvSpPr>
            <a:spLocks noChangeArrowheads="1" noChangeShapeType="1" noTextEdit="1"/>
          </p:cNvSpPr>
          <p:nvPr/>
        </p:nvSpPr>
        <p:spPr bwMode="auto">
          <a:xfrm>
            <a:off x="1047549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3" name="WordArt 37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4" name="WordArt 38"/>
          <p:cNvSpPr>
            <a:spLocks noChangeArrowheads="1" noChangeShapeType="1" noTextEdit="1"/>
          </p:cNvSpPr>
          <p:nvPr/>
        </p:nvSpPr>
        <p:spPr bwMode="auto">
          <a:xfrm>
            <a:off x="10494544" y="22822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5" name="WordArt 39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6" name="WordArt 40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7" name="WordArt 41"/>
          <p:cNvSpPr>
            <a:spLocks noChangeArrowheads="1" noChangeShapeType="1" noTextEdit="1"/>
          </p:cNvSpPr>
          <p:nvPr/>
        </p:nvSpPr>
        <p:spPr bwMode="auto">
          <a:xfrm>
            <a:off x="1047549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8" name="WordArt 42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9" name="WordArt 43"/>
          <p:cNvSpPr>
            <a:spLocks noChangeArrowheads="1" noChangeShapeType="1" noTextEdit="1"/>
          </p:cNvSpPr>
          <p:nvPr/>
        </p:nvSpPr>
        <p:spPr bwMode="auto">
          <a:xfrm>
            <a:off x="1049454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7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0" name="WordArt 44"/>
          <p:cNvSpPr>
            <a:spLocks noChangeArrowheads="1" noChangeShapeType="1" noTextEdit="1"/>
          </p:cNvSpPr>
          <p:nvPr/>
        </p:nvSpPr>
        <p:spPr bwMode="auto">
          <a:xfrm>
            <a:off x="10551694" y="22631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1" name="WordArt 45"/>
          <p:cNvSpPr>
            <a:spLocks noChangeArrowheads="1" noChangeShapeType="1" noTextEdit="1"/>
          </p:cNvSpPr>
          <p:nvPr/>
        </p:nvSpPr>
        <p:spPr bwMode="auto">
          <a:xfrm>
            <a:off x="10570744" y="22822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9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2" name="WordArt 46"/>
          <p:cNvSpPr>
            <a:spLocks noChangeArrowheads="1" noChangeShapeType="1" noTextEdit="1"/>
          </p:cNvSpPr>
          <p:nvPr/>
        </p:nvSpPr>
        <p:spPr bwMode="auto">
          <a:xfrm>
            <a:off x="10494544" y="22822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10</a:t>
            </a:r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8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351692" y="787375"/>
            <a:ext cx="11073283" cy="1141971"/>
          </a:xfrm>
          <a:custGeom>
            <a:avLst/>
            <a:gdLst>
              <a:gd name="connsiteX0" fmla="*/ 0 w 10564188"/>
              <a:gd name="connsiteY0" fmla="*/ 190332 h 1141971"/>
              <a:gd name="connsiteX1" fmla="*/ 190332 w 10564188"/>
              <a:gd name="connsiteY1" fmla="*/ 0 h 1141971"/>
              <a:gd name="connsiteX2" fmla="*/ 10373856 w 10564188"/>
              <a:gd name="connsiteY2" fmla="*/ 0 h 1141971"/>
              <a:gd name="connsiteX3" fmla="*/ 10564188 w 10564188"/>
              <a:gd name="connsiteY3" fmla="*/ 190332 h 1141971"/>
              <a:gd name="connsiteX4" fmla="*/ 10564188 w 10564188"/>
              <a:gd name="connsiteY4" fmla="*/ 951639 h 1141971"/>
              <a:gd name="connsiteX5" fmla="*/ 10373856 w 10564188"/>
              <a:gd name="connsiteY5" fmla="*/ 1141971 h 1141971"/>
              <a:gd name="connsiteX6" fmla="*/ 190332 w 10564188"/>
              <a:gd name="connsiteY6" fmla="*/ 1141971 h 1141971"/>
              <a:gd name="connsiteX7" fmla="*/ 0 w 10564188"/>
              <a:gd name="connsiteY7" fmla="*/ 951639 h 1141971"/>
              <a:gd name="connsiteX8" fmla="*/ 0 w 10564188"/>
              <a:gd name="connsiteY8" fmla="*/ 190332 h 114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4188" h="1141971" fill="none" extrusionOk="0">
                <a:moveTo>
                  <a:pt x="0" y="190332"/>
                </a:moveTo>
                <a:cubicBezTo>
                  <a:pt x="-13120" y="96008"/>
                  <a:pt x="83932" y="3156"/>
                  <a:pt x="190332" y="0"/>
                </a:cubicBezTo>
                <a:cubicBezTo>
                  <a:pt x="2685239" y="-64922"/>
                  <a:pt x="6407761" y="-39197"/>
                  <a:pt x="10373856" y="0"/>
                </a:cubicBezTo>
                <a:cubicBezTo>
                  <a:pt x="10487362" y="-10937"/>
                  <a:pt x="10570001" y="76796"/>
                  <a:pt x="10564188" y="190332"/>
                </a:cubicBezTo>
                <a:cubicBezTo>
                  <a:pt x="10496070" y="552987"/>
                  <a:pt x="10557232" y="714288"/>
                  <a:pt x="10564188" y="951639"/>
                </a:cubicBezTo>
                <a:cubicBezTo>
                  <a:pt x="10567583" y="1071514"/>
                  <a:pt x="10477592" y="1144932"/>
                  <a:pt x="10373856" y="1141971"/>
                </a:cubicBezTo>
                <a:cubicBezTo>
                  <a:pt x="6000954" y="1305765"/>
                  <a:pt x="4819572" y="1139055"/>
                  <a:pt x="190332" y="1141971"/>
                </a:cubicBezTo>
                <a:cubicBezTo>
                  <a:pt x="78609" y="1132044"/>
                  <a:pt x="-1287" y="1057520"/>
                  <a:pt x="0" y="951639"/>
                </a:cubicBezTo>
                <a:cubicBezTo>
                  <a:pt x="-41621" y="835878"/>
                  <a:pt x="-27671" y="328590"/>
                  <a:pt x="0" y="190332"/>
                </a:cubicBezTo>
                <a:close/>
              </a:path>
              <a:path w="10564188" h="1141971" stroke="0" extrusionOk="0">
                <a:moveTo>
                  <a:pt x="0" y="190332"/>
                </a:moveTo>
                <a:cubicBezTo>
                  <a:pt x="7352" y="85330"/>
                  <a:pt x="69039" y="-12070"/>
                  <a:pt x="190332" y="0"/>
                </a:cubicBezTo>
                <a:cubicBezTo>
                  <a:pt x="4067562" y="86904"/>
                  <a:pt x="5634807" y="-32184"/>
                  <a:pt x="10373856" y="0"/>
                </a:cubicBezTo>
                <a:cubicBezTo>
                  <a:pt x="10482282" y="-6219"/>
                  <a:pt x="10568813" y="79073"/>
                  <a:pt x="10564188" y="190332"/>
                </a:cubicBezTo>
                <a:cubicBezTo>
                  <a:pt x="10595985" y="470683"/>
                  <a:pt x="10626598" y="763095"/>
                  <a:pt x="10564188" y="951639"/>
                </a:cubicBezTo>
                <a:cubicBezTo>
                  <a:pt x="10557323" y="1053873"/>
                  <a:pt x="10471487" y="1160986"/>
                  <a:pt x="10373856" y="1141971"/>
                </a:cubicBezTo>
                <a:cubicBezTo>
                  <a:pt x="5404761" y="1164157"/>
                  <a:pt x="1553849" y="1046545"/>
                  <a:pt x="190332" y="1141971"/>
                </a:cubicBezTo>
                <a:cubicBezTo>
                  <a:pt x="85543" y="1146787"/>
                  <a:pt x="10652" y="1067515"/>
                  <a:pt x="0" y="951639"/>
                </a:cubicBezTo>
                <a:cubicBezTo>
                  <a:pt x="55624" y="724747"/>
                  <a:pt x="6957" y="271489"/>
                  <a:pt x="0" y="190332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438" y="2384502"/>
            <a:ext cx="1148409" cy="1144233"/>
          </a:xfrm>
          <a:prstGeom prst="rect">
            <a:avLst/>
          </a:prstGeom>
        </p:spPr>
      </p:pic>
      <p:pic>
        <p:nvPicPr>
          <p:cNvPr id="12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678" y="3726462"/>
            <a:ext cx="1113591" cy="1109542"/>
          </a:xfrm>
          <a:prstGeom prst="rect">
            <a:avLst/>
          </a:prstGeom>
        </p:spPr>
      </p:pic>
      <p:pic>
        <p:nvPicPr>
          <p:cNvPr id="13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678" y="4959407"/>
            <a:ext cx="1158343" cy="1154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1021" y="241919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1021" y="3668903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1021" y="4974631"/>
            <a:ext cx="7451186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817566" y="5066802"/>
            <a:ext cx="1111881" cy="101737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108" y="3609975"/>
            <a:ext cx="161925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33"/>
          <p:cNvGrpSpPr/>
          <p:nvPr/>
        </p:nvGrpSpPr>
        <p:grpSpPr bwMode="auto">
          <a:xfrm>
            <a:off x="9788348" y="2066586"/>
            <a:ext cx="1371600" cy="1371600"/>
            <a:chOff x="4320" y="2928"/>
            <a:chExt cx="1104" cy="1104"/>
          </a:xfrm>
        </p:grpSpPr>
        <p:sp>
          <p:nvSpPr>
            <p:cNvPr id="19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  <a:endParaRPr lang="en-US" sz="28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endParaRPr>
            </a:p>
          </p:txBody>
        </p:sp>
      </p:grpSp>
      <p:sp>
        <p:nvSpPr>
          <p:cNvPr id="21" name="WordArt 36"/>
          <p:cNvSpPr>
            <a:spLocks noChangeArrowheads="1" noChangeShapeType="1" noTextEdit="1"/>
          </p:cNvSpPr>
          <p:nvPr/>
        </p:nvSpPr>
        <p:spPr bwMode="auto">
          <a:xfrm>
            <a:off x="1009314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2" name="WordArt 37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3" name="WordArt 38"/>
          <p:cNvSpPr>
            <a:spLocks noChangeArrowheads="1" noChangeShapeType="1" noTextEdit="1"/>
          </p:cNvSpPr>
          <p:nvPr/>
        </p:nvSpPr>
        <p:spPr bwMode="auto">
          <a:xfrm>
            <a:off x="10112198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4" name="WordArt 39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5" name="WordArt 40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6" name="WordArt 41"/>
          <p:cNvSpPr>
            <a:spLocks noChangeArrowheads="1" noChangeShapeType="1" noTextEdit="1"/>
          </p:cNvSpPr>
          <p:nvPr/>
        </p:nvSpPr>
        <p:spPr bwMode="auto">
          <a:xfrm>
            <a:off x="1009314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7" name="WordArt 42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8" name="WordArt 43"/>
          <p:cNvSpPr>
            <a:spLocks noChangeArrowheads="1" noChangeShapeType="1" noTextEdit="1"/>
          </p:cNvSpPr>
          <p:nvPr/>
        </p:nvSpPr>
        <p:spPr bwMode="auto">
          <a:xfrm>
            <a:off x="1011219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7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9" name="WordArt 44"/>
          <p:cNvSpPr>
            <a:spLocks noChangeArrowheads="1" noChangeShapeType="1" noTextEdit="1"/>
          </p:cNvSpPr>
          <p:nvPr/>
        </p:nvSpPr>
        <p:spPr bwMode="auto">
          <a:xfrm>
            <a:off x="10169348" y="23713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0" name="WordArt 45"/>
          <p:cNvSpPr>
            <a:spLocks noChangeArrowheads="1" noChangeShapeType="1" noTextEdit="1"/>
          </p:cNvSpPr>
          <p:nvPr/>
        </p:nvSpPr>
        <p:spPr bwMode="auto">
          <a:xfrm>
            <a:off x="10188398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9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1" name="WordArt 46"/>
          <p:cNvSpPr>
            <a:spLocks noChangeArrowheads="1" noChangeShapeType="1" noTextEdit="1"/>
          </p:cNvSpPr>
          <p:nvPr/>
        </p:nvSpPr>
        <p:spPr bwMode="auto">
          <a:xfrm>
            <a:off x="10112198" y="23904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10</a:t>
            </a:r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Đọc thông tin và quan sát hình 5, em hãy:- Kể tên và chỉ trên lược đồ một  số nhà máy thuỷ điện ở vùng Tây Nguyên.- Giải... - Ol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85" y="0"/>
            <a:ext cx="8032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310" y="221225"/>
            <a:ext cx="8967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13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03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2025</a:t>
            </a:r>
            <a:endParaRPr lang="en-US" sz="3600" b="1" dirty="0">
              <a:solidFill>
                <a:srgbClr val="0070C0"/>
              </a:solidFill>
              <a:latin typeface="HP001 5 hàng 1 ô ly" panose="020B060305030202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Dịa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solidFill>
                <a:srgbClr val="0070C0"/>
              </a:solidFill>
              <a:latin typeface="HP001 5 hàng 1 ô ly" panose="020B06030503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14052" y="1356852"/>
            <a:ext cx="8819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21.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cư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Tây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(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2514</Words>
  <Application>WPS Presentation</Application>
  <PresentationFormat>Widescreen</PresentationFormat>
  <Paragraphs>209</Paragraphs>
  <Slides>27</Slides>
  <Notes>6</Notes>
  <HiddenSlides>0</HiddenSlides>
  <MMClips>4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52" baseType="lpstr">
      <vt:lpstr>Arial</vt:lpstr>
      <vt:lpstr>SimSun</vt:lpstr>
      <vt:lpstr>Wingdings</vt:lpstr>
      <vt:lpstr>印品黑体</vt:lpstr>
      <vt:lpstr>iCiel Altus</vt:lpstr>
      <vt:lpstr>Segoe Print</vt:lpstr>
      <vt:lpstr>思源黑体 CN Medium</vt:lpstr>
      <vt:lpstr>inpin heiti</vt:lpstr>
      <vt:lpstr>Calibri</vt:lpstr>
      <vt:lpstr>Times New Roman</vt:lpstr>
      <vt:lpstr>.VnCooper</vt:lpstr>
      <vt:lpstr>HP001 5 hàng 1 ô ly</vt:lpstr>
      <vt:lpstr>等线</vt:lpstr>
      <vt:lpstr>Microsoft YaHei</vt:lpstr>
      <vt:lpstr>Times New Roman (Headings)</vt:lpstr>
      <vt:lpstr>Calibri</vt:lpstr>
      <vt:lpstr>.VnHelvetInsH</vt:lpstr>
      <vt:lpstr>Times New Roman</vt:lpstr>
      <vt:lpstr>Impact</vt:lpstr>
      <vt:lpstr>Cambria</vt:lpstr>
      <vt:lpstr>Arial Unicode MS</vt:lpstr>
      <vt:lpstr>Roboto</vt:lpstr>
      <vt:lpstr>Office Theme</vt:lpstr>
      <vt:lpstr>Office 主题​​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 SX TN tt</dc:title>
  <dc:creator>KTUTS</dc:creator>
  <cp:keywords>HaNa</cp:keywords>
  <dc:subject>Dia ly 4</dc:subject>
  <cp:lastModifiedBy>Kiều Trang Nguyễn</cp:lastModifiedBy>
  <cp:revision>191</cp:revision>
  <dcterms:created xsi:type="dcterms:W3CDTF">2017-08-13T08:52:00Z</dcterms:created>
  <dcterms:modified xsi:type="dcterms:W3CDTF">2025-03-18T00:16:44Z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277C71A41391438A922E36D7F6AEAB8F_12</vt:lpwstr>
  </property>
  <property fmtid="{D5CDD505-2E9C-101B-9397-08002B2CF9AE}" pid="3" name="KSOProductBuildVer">
    <vt:lpwstr>1033-12.2.0.20326</vt:lpwstr>
  </property>
</Properties>
</file>