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A60D-F057-4627-84E6-E4B8F54352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3B91D4-E2F7-4679-BB9C-982A0E0B3B48}">
      <dgm:prSet phldrT="[Text]"/>
      <dgm:spPr/>
      <dgm:t>
        <a:bodyPr/>
        <a:lstStyle/>
        <a:p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kem</a:t>
          </a:r>
          <a:r>
            <a:rPr lang="en-US" dirty="0" smtClean="0"/>
            <a:t> </a:t>
          </a:r>
          <a:r>
            <a:rPr lang="en-US" dirty="0" err="1" smtClean="0"/>
            <a:t>lạnh</a:t>
          </a:r>
          <a:endParaRPr lang="en-US" dirty="0"/>
        </a:p>
      </dgm:t>
    </dgm:pt>
    <dgm:pt modelId="{E9B2AAC4-4F1A-47D2-8E46-07C3E7BAC271}" cxnId="{3D1654CA-F402-43D8-82F5-05E82A88C687}" type="parTrans">
      <dgm:prSet/>
      <dgm:spPr/>
      <dgm:t>
        <a:bodyPr/>
        <a:lstStyle/>
        <a:p>
          <a:endParaRPr lang="en-US"/>
        </a:p>
      </dgm:t>
    </dgm:pt>
    <dgm:pt modelId="{1F201531-3326-4591-97C7-FAD2D63170EE}" cxnId="{3D1654CA-F402-43D8-82F5-05E82A88C687}" type="sibTrans">
      <dgm:prSet/>
      <dgm:spPr/>
      <dgm:t>
        <a:bodyPr/>
        <a:lstStyle/>
        <a:p>
          <a:endParaRPr lang="en-US"/>
        </a:p>
      </dgm:t>
    </dgm:pt>
    <dgm:pt modelId="{2CE7E27F-49FC-4D4C-93C4-A953F57B5957}">
      <dgm:prSet phldrT="[Text]"/>
      <dgm:spPr/>
      <dgm:t>
        <a:bodyPr/>
        <a:lstStyle/>
        <a:p>
          <a:r>
            <a:rPr lang="en-US" dirty="0" err="1" smtClean="0"/>
            <a:t>Mặc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ấm</a:t>
          </a:r>
          <a:endParaRPr lang="en-US" dirty="0"/>
        </a:p>
      </dgm:t>
    </dgm:pt>
    <dgm:pt modelId="{847FB63F-E42A-44C1-B588-145981320639}" cxnId="{881A109E-C320-4F53-A661-1856F81510DB}" type="parTrans">
      <dgm:prSet/>
      <dgm:spPr/>
      <dgm:t>
        <a:bodyPr/>
        <a:lstStyle/>
        <a:p>
          <a:endParaRPr lang="en-US"/>
        </a:p>
      </dgm:t>
    </dgm:pt>
    <dgm:pt modelId="{F46ED574-80E1-4696-B65C-5DCB675BDB26}" cxnId="{881A109E-C320-4F53-A661-1856F81510DB}" type="sibTrans">
      <dgm:prSet/>
      <dgm:spPr/>
      <dgm:t>
        <a:bodyPr/>
        <a:lstStyle/>
        <a:p>
          <a:endParaRPr lang="en-US"/>
        </a:p>
      </dgm:t>
    </dgm:pt>
    <dgm:pt modelId="{F35CC888-4956-4F8F-B1EE-3EC83D5C4EDA}">
      <dgm:prSet phldrT="[Text]"/>
      <dgm:spPr/>
      <dgm:t>
        <a:bodyPr/>
        <a:lstStyle/>
        <a:p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khác</a:t>
          </a:r>
          <a:endParaRPr lang="en-US" dirty="0"/>
        </a:p>
      </dgm:t>
    </dgm:pt>
    <dgm:pt modelId="{6E235705-AE94-44DB-A9D0-213499129F71}" cxnId="{687510FE-3D19-47F1-AEDA-5D6CCED2F7CC}" type="parTrans">
      <dgm:prSet/>
      <dgm:spPr/>
      <dgm:t>
        <a:bodyPr/>
        <a:lstStyle/>
        <a:p>
          <a:endParaRPr lang="en-US"/>
        </a:p>
      </dgm:t>
    </dgm:pt>
    <dgm:pt modelId="{8D800A6F-1EB2-47A4-B976-E1B1DCE16C10}" cxnId="{687510FE-3D19-47F1-AEDA-5D6CCED2F7CC}" type="sibTrans">
      <dgm:prSet/>
      <dgm:spPr/>
      <dgm:t>
        <a:bodyPr/>
        <a:lstStyle/>
        <a:p>
          <a:endParaRPr lang="en-US"/>
        </a:p>
      </dgm:t>
    </dgm:pt>
    <dgm:pt modelId="{3754C1A8-F5EB-4F5D-938B-F7F0C4DCAB83}" type="pres">
      <dgm:prSet presAssocID="{4352A60D-F057-4627-84E6-E4B8F54352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760FBE-A13B-49E6-ABCF-B8FBBEC9CDE2}" type="pres">
      <dgm:prSet presAssocID="{4352A60D-F057-4627-84E6-E4B8F54352AC}" presName="Name1" presStyleCnt="0"/>
      <dgm:spPr/>
    </dgm:pt>
    <dgm:pt modelId="{F7757A76-B6A0-492A-8871-287993A6E07A}" type="pres">
      <dgm:prSet presAssocID="{4352A60D-F057-4627-84E6-E4B8F54352AC}" presName="cycle" presStyleCnt="0"/>
      <dgm:spPr/>
    </dgm:pt>
    <dgm:pt modelId="{C9F58898-A668-41D8-AA10-893B00441F11}" type="pres">
      <dgm:prSet presAssocID="{4352A60D-F057-4627-84E6-E4B8F54352AC}" presName="srcNode" presStyleLbl="node1" presStyleIdx="0" presStyleCnt="3"/>
      <dgm:spPr/>
    </dgm:pt>
    <dgm:pt modelId="{21DFD663-FB86-4D20-9415-7CE83CDA1A05}" type="pres">
      <dgm:prSet presAssocID="{4352A60D-F057-4627-84E6-E4B8F54352AC}" presName="conn" presStyleLbl="parChTrans1D2" presStyleIdx="0" presStyleCnt="1"/>
      <dgm:spPr/>
      <dgm:t>
        <a:bodyPr/>
        <a:lstStyle/>
        <a:p>
          <a:endParaRPr lang="en-US"/>
        </a:p>
      </dgm:t>
    </dgm:pt>
    <dgm:pt modelId="{A80F55C5-14E5-41FC-A379-118B508C8394}" type="pres">
      <dgm:prSet presAssocID="{4352A60D-F057-4627-84E6-E4B8F54352AC}" presName="extraNode" presStyleLbl="node1" presStyleIdx="0" presStyleCnt="3"/>
      <dgm:spPr/>
    </dgm:pt>
    <dgm:pt modelId="{0D82C11A-B4DD-4BB3-BC7A-8CB725C221D4}" type="pres">
      <dgm:prSet presAssocID="{4352A60D-F057-4627-84E6-E4B8F54352AC}" presName="dstNode" presStyleLbl="node1" presStyleIdx="0" presStyleCnt="3"/>
      <dgm:spPr/>
    </dgm:pt>
    <dgm:pt modelId="{76BB5028-A713-44C4-A803-DBE352C14199}" type="pres">
      <dgm:prSet presAssocID="{663B91D4-E2F7-4679-BB9C-982A0E0B3B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A9B33-3602-46AC-ACEF-2BB3998E5187}" type="pres">
      <dgm:prSet presAssocID="{663B91D4-E2F7-4679-BB9C-982A0E0B3B48}" presName="accent_1" presStyleCnt="0"/>
      <dgm:spPr/>
    </dgm:pt>
    <dgm:pt modelId="{F21169CB-6D10-41C8-A33F-7EAC938271ED}" type="pres">
      <dgm:prSet presAssocID="{663B91D4-E2F7-4679-BB9C-982A0E0B3B48}" presName="accentRepeatNode" presStyleLbl="solidFgAcc1" presStyleIdx="0" presStyleCnt="3"/>
      <dgm:spPr/>
    </dgm:pt>
    <dgm:pt modelId="{2589012A-F628-41FF-9111-138312C3CA80}" type="pres">
      <dgm:prSet presAssocID="{2CE7E27F-49FC-4D4C-93C4-A953F57B59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8489-FE9B-47BD-B4BB-F990A58D3621}" type="pres">
      <dgm:prSet presAssocID="{2CE7E27F-49FC-4D4C-93C4-A953F57B5957}" presName="accent_2" presStyleCnt="0"/>
      <dgm:spPr/>
    </dgm:pt>
    <dgm:pt modelId="{5C383B8E-CBD5-4A0F-ABDB-210E97EFA14E}" type="pres">
      <dgm:prSet presAssocID="{2CE7E27F-49FC-4D4C-93C4-A953F57B5957}" presName="accentRepeatNode" presStyleLbl="solidFgAcc1" presStyleIdx="1" presStyleCnt="3"/>
      <dgm:spPr/>
    </dgm:pt>
    <dgm:pt modelId="{DA02BCC7-DAC8-4CAA-B9DB-BB38625A2053}" type="pres">
      <dgm:prSet presAssocID="{F35CC888-4956-4F8F-B1EE-3EC83D5C4E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2AFD7-9205-416F-87DC-D5C928D8E645}" type="pres">
      <dgm:prSet presAssocID="{F35CC888-4956-4F8F-B1EE-3EC83D5C4EDA}" presName="accent_3" presStyleCnt="0"/>
      <dgm:spPr/>
    </dgm:pt>
    <dgm:pt modelId="{31BE1FD3-7D62-4566-A188-947166B2D4D1}" type="pres">
      <dgm:prSet presAssocID="{F35CC888-4956-4F8F-B1EE-3EC83D5C4EDA}" presName="accentRepeatNode" presStyleLbl="solidFgAcc1" presStyleIdx="2" presStyleCnt="3"/>
      <dgm:spPr/>
    </dgm:pt>
  </dgm:ptLst>
  <dgm:cxnLst>
    <dgm:cxn modelId="{881A109E-C320-4F53-A661-1856F81510DB}" srcId="{4352A60D-F057-4627-84E6-E4B8F54352AC}" destId="{2CE7E27F-49FC-4D4C-93C4-A953F57B5957}" srcOrd="1" destOrd="0" parTransId="{847FB63F-E42A-44C1-B588-145981320639}" sibTransId="{F46ED574-80E1-4696-B65C-5DCB675BDB26}"/>
    <dgm:cxn modelId="{62BC5F68-B142-4AEC-8F1B-7CC97CC1BDF4}" type="presOf" srcId="{F35CC888-4956-4F8F-B1EE-3EC83D5C4EDA}" destId="{DA02BCC7-DAC8-4CAA-B9DB-BB38625A2053}" srcOrd="0" destOrd="0" presId="urn:microsoft.com/office/officeart/2008/layout/VerticalCurvedList"/>
    <dgm:cxn modelId="{858554EF-4F9E-4DBA-BE9D-5B9B2C75E986}" type="presOf" srcId="{4352A60D-F057-4627-84E6-E4B8F54352AC}" destId="{3754C1A8-F5EB-4F5D-938B-F7F0C4DCAB83}" srcOrd="0" destOrd="0" presId="urn:microsoft.com/office/officeart/2008/layout/VerticalCurvedList"/>
    <dgm:cxn modelId="{81A11868-412F-4951-AC86-EED50535D851}" type="presOf" srcId="{2CE7E27F-49FC-4D4C-93C4-A953F57B5957}" destId="{2589012A-F628-41FF-9111-138312C3CA80}" srcOrd="0" destOrd="0" presId="urn:microsoft.com/office/officeart/2008/layout/VerticalCurvedList"/>
    <dgm:cxn modelId="{3D1654CA-F402-43D8-82F5-05E82A88C687}" srcId="{4352A60D-F057-4627-84E6-E4B8F54352AC}" destId="{663B91D4-E2F7-4679-BB9C-982A0E0B3B48}" srcOrd="0" destOrd="0" parTransId="{E9B2AAC4-4F1A-47D2-8E46-07C3E7BAC271}" sibTransId="{1F201531-3326-4591-97C7-FAD2D63170EE}"/>
    <dgm:cxn modelId="{687510FE-3D19-47F1-AEDA-5D6CCED2F7CC}" srcId="{4352A60D-F057-4627-84E6-E4B8F54352AC}" destId="{F35CC888-4956-4F8F-B1EE-3EC83D5C4EDA}" srcOrd="2" destOrd="0" parTransId="{6E235705-AE94-44DB-A9D0-213499129F71}" sibTransId="{8D800A6F-1EB2-47A4-B976-E1B1DCE16C10}"/>
    <dgm:cxn modelId="{38589220-1ED3-4C3D-B7ED-16531E21D783}" type="presOf" srcId="{1F201531-3326-4591-97C7-FAD2D63170EE}" destId="{21DFD663-FB86-4D20-9415-7CE83CDA1A05}" srcOrd="0" destOrd="0" presId="urn:microsoft.com/office/officeart/2008/layout/VerticalCurvedList"/>
    <dgm:cxn modelId="{42B9EBFA-1DDF-4E5F-8BBF-6CF824DED99E}" type="presOf" srcId="{663B91D4-E2F7-4679-BB9C-982A0E0B3B48}" destId="{76BB5028-A713-44C4-A803-DBE352C14199}" srcOrd="0" destOrd="0" presId="urn:microsoft.com/office/officeart/2008/layout/VerticalCurvedList"/>
    <dgm:cxn modelId="{B93E4177-5C44-49CC-90BB-4D5CE86B385D}" type="presParOf" srcId="{3754C1A8-F5EB-4F5D-938B-F7F0C4DCAB83}" destId="{1D760FBE-A13B-49E6-ABCF-B8FBBEC9CDE2}" srcOrd="0" destOrd="0" presId="urn:microsoft.com/office/officeart/2008/layout/VerticalCurvedList"/>
    <dgm:cxn modelId="{EEE50EDB-3C00-43E1-AB39-218503CC7DB0}" type="presParOf" srcId="{1D760FBE-A13B-49E6-ABCF-B8FBBEC9CDE2}" destId="{F7757A76-B6A0-492A-8871-287993A6E07A}" srcOrd="0" destOrd="0" presId="urn:microsoft.com/office/officeart/2008/layout/VerticalCurvedList"/>
    <dgm:cxn modelId="{BE681016-664F-4618-B662-B7FD49E800C5}" type="presParOf" srcId="{F7757A76-B6A0-492A-8871-287993A6E07A}" destId="{C9F58898-A668-41D8-AA10-893B00441F11}" srcOrd="0" destOrd="0" presId="urn:microsoft.com/office/officeart/2008/layout/VerticalCurvedList"/>
    <dgm:cxn modelId="{4A76575A-2A7E-4445-8515-BB67382C9544}" type="presParOf" srcId="{F7757A76-B6A0-492A-8871-287993A6E07A}" destId="{21DFD663-FB86-4D20-9415-7CE83CDA1A05}" srcOrd="1" destOrd="0" presId="urn:microsoft.com/office/officeart/2008/layout/VerticalCurvedList"/>
    <dgm:cxn modelId="{5A1695A6-B1C3-4285-BACF-22D16683B9F0}" type="presParOf" srcId="{F7757A76-B6A0-492A-8871-287993A6E07A}" destId="{A80F55C5-14E5-41FC-A379-118B508C8394}" srcOrd="2" destOrd="0" presId="urn:microsoft.com/office/officeart/2008/layout/VerticalCurvedList"/>
    <dgm:cxn modelId="{DC4E3812-4AD7-4596-ADEA-8F65B6CDCDEF}" type="presParOf" srcId="{F7757A76-B6A0-492A-8871-287993A6E07A}" destId="{0D82C11A-B4DD-4BB3-BC7A-8CB725C221D4}" srcOrd="3" destOrd="0" presId="urn:microsoft.com/office/officeart/2008/layout/VerticalCurvedList"/>
    <dgm:cxn modelId="{E578EE65-3CAA-41E2-82BA-F70598E2C446}" type="presParOf" srcId="{1D760FBE-A13B-49E6-ABCF-B8FBBEC9CDE2}" destId="{76BB5028-A713-44C4-A803-DBE352C14199}" srcOrd="1" destOrd="0" presId="urn:microsoft.com/office/officeart/2008/layout/VerticalCurvedList"/>
    <dgm:cxn modelId="{7A9D4CDB-F4E9-4DD5-9CC3-6AFA189EE712}" type="presParOf" srcId="{1D760FBE-A13B-49E6-ABCF-B8FBBEC9CDE2}" destId="{587A9B33-3602-46AC-ACEF-2BB3998E5187}" srcOrd="2" destOrd="0" presId="urn:microsoft.com/office/officeart/2008/layout/VerticalCurvedList"/>
    <dgm:cxn modelId="{D7CA5FD2-6319-48F7-B738-08607D9D74B4}" type="presParOf" srcId="{587A9B33-3602-46AC-ACEF-2BB3998E5187}" destId="{F21169CB-6D10-41C8-A33F-7EAC938271ED}" srcOrd="0" destOrd="0" presId="urn:microsoft.com/office/officeart/2008/layout/VerticalCurvedList"/>
    <dgm:cxn modelId="{49D59FB7-62AF-4583-A022-1423BEEC16C0}" type="presParOf" srcId="{1D760FBE-A13B-49E6-ABCF-B8FBBEC9CDE2}" destId="{2589012A-F628-41FF-9111-138312C3CA80}" srcOrd="3" destOrd="0" presId="urn:microsoft.com/office/officeart/2008/layout/VerticalCurvedList"/>
    <dgm:cxn modelId="{D5EF4E81-28C1-4B9A-B76A-DC72E3BE5284}" type="presParOf" srcId="{1D760FBE-A13B-49E6-ABCF-B8FBBEC9CDE2}" destId="{87A28489-FE9B-47BD-B4BB-F990A58D3621}" srcOrd="4" destOrd="0" presId="urn:microsoft.com/office/officeart/2008/layout/VerticalCurvedList"/>
    <dgm:cxn modelId="{12913D94-E799-4E86-895A-D302A649640E}" type="presParOf" srcId="{87A28489-FE9B-47BD-B4BB-F990A58D3621}" destId="{5C383B8E-CBD5-4A0F-ABDB-210E97EFA14E}" srcOrd="0" destOrd="0" presId="urn:microsoft.com/office/officeart/2008/layout/VerticalCurvedList"/>
    <dgm:cxn modelId="{C8C3BEF6-96C4-4984-8B91-00437987F29A}" type="presParOf" srcId="{1D760FBE-A13B-49E6-ABCF-B8FBBEC9CDE2}" destId="{DA02BCC7-DAC8-4CAA-B9DB-BB38625A2053}" srcOrd="5" destOrd="0" presId="urn:microsoft.com/office/officeart/2008/layout/VerticalCurvedList"/>
    <dgm:cxn modelId="{59D34C1B-E7B6-48B4-A71C-08D9C4F69D78}" type="presParOf" srcId="{1D760FBE-A13B-49E6-ABCF-B8FBBEC9CDE2}" destId="{A572AFD7-9205-416F-87DC-D5C928D8E645}" srcOrd="6" destOrd="0" presId="urn:microsoft.com/office/officeart/2008/layout/VerticalCurvedList"/>
    <dgm:cxn modelId="{CA8FC0DB-A496-4E32-B1A4-ADECE1937747}" type="presParOf" srcId="{A572AFD7-9205-416F-87DC-D5C928D8E645}" destId="{31BE1FD3-7D62-4566-A188-947166B2D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451897" cy="2501833"/>
        <a:chOff x="0" y="0"/>
        <a:chExt cx="4451897" cy="2501833"/>
      </a:xfrm>
    </dsp:grpSpPr>
    <dsp:sp modelId="{21DFD663-FB86-4D20-9415-7CE83CDA1A05}">
      <dsp:nvSpPr>
        <dsp:cNvPr id="4" name="Block Arc 3"/>
        <dsp:cNvSpPr/>
      </dsp:nvSpPr>
      <dsp:spPr bwMode="white">
        <a:xfrm>
          <a:off x="-2809015" y="-448315"/>
          <a:ext cx="3398464" cy="3398464"/>
        </a:xfrm>
        <a:prstGeom prst="blockArc">
          <a:avLst>
            <a:gd name="adj1" fmla="val 18900000"/>
            <a:gd name="adj2" fmla="val 2700000"/>
            <a:gd name="adj3" fmla="val 535"/>
          </a:avLst>
        </a:pr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-2809015" y="-448315"/>
        <a:ext cx="3398464" cy="3398464"/>
      </dsp:txXfrm>
    </dsp:sp>
    <dsp:sp modelId="{76BB5028-A713-44C4-A803-DBE352C14199}">
      <dsp:nvSpPr>
        <dsp:cNvPr id="7" name="Rectangles 6"/>
        <dsp:cNvSpPr/>
      </dsp:nvSpPr>
      <dsp:spPr bwMode="white">
        <a:xfrm>
          <a:off x="381780" y="250183"/>
          <a:ext cx="4070117" cy="500367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7165" tIns="53340" rIns="53340" bIns="5334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kem</a:t>
          </a:r>
          <a:r>
            <a:rPr lang="en-US" dirty="0" smtClean="0"/>
            <a:t> </a:t>
          </a:r>
          <a:r>
            <a:rPr lang="en-US" dirty="0" err="1" smtClean="0"/>
            <a:t>lạnh</a:t>
          </a:r>
          <a:endParaRPr lang="en-US" dirty="0"/>
        </a:p>
      </dsp:txBody>
      <dsp:txXfrm>
        <a:off x="381780" y="250183"/>
        <a:ext cx="4070117" cy="500367"/>
      </dsp:txXfrm>
    </dsp:sp>
    <dsp:sp modelId="{F21169CB-6D10-41C8-A33F-7EAC938271ED}">
      <dsp:nvSpPr>
        <dsp:cNvPr id="8" name="Oval 7"/>
        <dsp:cNvSpPr/>
      </dsp:nvSpPr>
      <dsp:spPr bwMode="white">
        <a:xfrm>
          <a:off x="69051" y="187637"/>
          <a:ext cx="625458" cy="625458"/>
        </a:xfrm>
        <a:prstGeom prst="ellipse">
          <a:avLst/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9051" y="187637"/>
        <a:ext cx="625458" cy="625458"/>
      </dsp:txXfrm>
    </dsp:sp>
    <dsp:sp modelId="{2589012A-F628-41FF-9111-138312C3CA80}">
      <dsp:nvSpPr>
        <dsp:cNvPr id="9" name="Rectangles 8"/>
        <dsp:cNvSpPr/>
      </dsp:nvSpPr>
      <dsp:spPr bwMode="white">
        <a:xfrm>
          <a:off x="563663" y="1000733"/>
          <a:ext cx="3888234" cy="500367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4890000"/>
            <a:satOff val="-20391"/>
            <a:lumOff val="4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7165" tIns="53340" rIns="53340" bIns="5334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Mặc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ấm</a:t>
          </a:r>
          <a:endParaRPr lang="en-US" dirty="0"/>
        </a:p>
      </dsp:txBody>
      <dsp:txXfrm>
        <a:off x="563663" y="1000733"/>
        <a:ext cx="3888234" cy="500367"/>
      </dsp:txXfrm>
    </dsp:sp>
    <dsp:sp modelId="{5C383B8E-CBD5-4A0F-ABDB-210E97EFA14E}">
      <dsp:nvSpPr>
        <dsp:cNvPr id="10" name="Oval 9"/>
        <dsp:cNvSpPr/>
      </dsp:nvSpPr>
      <dsp:spPr bwMode="white">
        <a:xfrm>
          <a:off x="250934" y="938187"/>
          <a:ext cx="625458" cy="625458"/>
        </a:xfrm>
        <a:prstGeom prst="ellipse">
          <a:avLst/>
        </a:prstGeom>
      </dsp:spPr>
      <dsp:style>
        <a:lnRef idx="2">
          <a:schemeClr val="accent4">
            <a:hueOff val="4890000"/>
            <a:satOff val="-20391"/>
            <a:lumOff val="4706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50934" y="938187"/>
        <a:ext cx="625458" cy="625458"/>
      </dsp:txXfrm>
    </dsp:sp>
    <dsp:sp modelId="{DA02BCC7-DAC8-4CAA-B9DB-BB38625A2053}">
      <dsp:nvSpPr>
        <dsp:cNvPr id="11" name="Rectangles 10"/>
        <dsp:cNvSpPr/>
      </dsp:nvSpPr>
      <dsp:spPr bwMode="white">
        <a:xfrm>
          <a:off x="381780" y="1751283"/>
          <a:ext cx="4070117" cy="500367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7165" tIns="53340" rIns="53340" bIns="5334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khác</a:t>
          </a:r>
          <a:endParaRPr lang="en-US" dirty="0"/>
        </a:p>
      </dsp:txBody>
      <dsp:txXfrm>
        <a:off x="381780" y="1751283"/>
        <a:ext cx="4070117" cy="500367"/>
      </dsp:txXfrm>
    </dsp:sp>
    <dsp:sp modelId="{31BE1FD3-7D62-4566-A188-947166B2D4D1}">
      <dsp:nvSpPr>
        <dsp:cNvPr id="12" name="Oval 11"/>
        <dsp:cNvSpPr/>
      </dsp:nvSpPr>
      <dsp:spPr bwMode="white">
        <a:xfrm>
          <a:off x="69051" y="1688737"/>
          <a:ext cx="625458" cy="625458"/>
        </a:xfrm>
        <a:prstGeom prst="ellipse">
          <a:avLst/>
        </a:prstGeom>
      </dsp:spPr>
      <dsp:style>
        <a:lnRef idx="2">
          <a:schemeClr val="accent4">
            <a:hueOff val="9780000"/>
            <a:satOff val="-40783"/>
            <a:lumOff val="941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9051" y="1688737"/>
        <a:ext cx="625458" cy="625458"/>
      </dsp:txXfrm>
    </dsp:sp>
    <dsp:sp modelId="{C9F58898-A668-41D8-AA10-893B00441F11}">
      <dsp:nvSpPr>
        <dsp:cNvPr id="3" name="Rectangles 2" hidden="1"/>
        <dsp:cNvSpPr/>
      </dsp:nvSpPr>
      <dsp:spPr bwMode="white">
        <a:xfrm>
          <a:off x="61028" y="4410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028" y="44106"/>
        <a:ext cx="36000" cy="36000"/>
      </dsp:txXfrm>
    </dsp:sp>
    <dsp:sp modelId="{A80F55C5-14E5-41FC-A379-118B508C8394}">
      <dsp:nvSpPr>
        <dsp:cNvPr id="5" name="Rectangles 4" hidden="1"/>
        <dsp:cNvSpPr/>
      </dsp:nvSpPr>
      <dsp:spPr bwMode="white">
        <a:xfrm>
          <a:off x="553449" y="123291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53449" y="1232917"/>
        <a:ext cx="36000" cy="36000"/>
      </dsp:txXfrm>
    </dsp:sp>
    <dsp:sp modelId="{0D82C11A-B4DD-4BB3-BC7A-8CB725C221D4}">
      <dsp:nvSpPr>
        <dsp:cNvPr id="6" name="Rectangles 5" hidden="1"/>
        <dsp:cNvSpPr/>
      </dsp:nvSpPr>
      <dsp:spPr bwMode="white">
        <a:xfrm>
          <a:off x="61028" y="242172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028" y="2421727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4830" y="3215640"/>
            <a:ext cx="7214235" cy="4204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CHĂM SÓC, BẢO VỆ 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>
            <a:fillRect/>
          </a:stretch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ho,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sổ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viêm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họng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2" name="Picture 4" descr="Premium Vector | Girl with sore throat on whit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23" y="2474320"/>
            <a:ext cx="2304075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Vector | Cartoon character with cough sympt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>
            <a:fillRect/>
          </a:stretch>
        </p:blipFill>
        <p:spPr bwMode="auto">
          <a:xfrm>
            <a:off x="313424" y="2391282"/>
            <a:ext cx="2822756" cy="4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mium Vector | Sick girl coughing isol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1" y="2582650"/>
            <a:ext cx="2551909" cy="41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563100" y="2474320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mệt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mỏi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63100" y="3360988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chịu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3100" y="4247656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ăn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7543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sóc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22167" y="1439360"/>
            <a:ext cx="5888433" cy="5434103"/>
            <a:chOff x="2722167" y="1439360"/>
            <a:chExt cx="5888433" cy="5434103"/>
          </a:xfrm>
        </p:grpSpPr>
        <p:grpSp>
          <p:nvGrpSpPr>
            <p:cNvPr id="9" name="Group 8"/>
            <p:cNvGrpSpPr/>
            <p:nvPr/>
          </p:nvGrpSpPr>
          <p:grpSpPr>
            <a:xfrm>
              <a:off x="2722167" y="1439360"/>
              <a:ext cx="5888433" cy="5434103"/>
              <a:chOff x="4757443" y="895245"/>
              <a:chExt cx="7357770" cy="67900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7" r="1033"/>
              <a:stretch>
                <a:fillRect/>
              </a:stretch>
            </p:blipFill>
            <p:spPr>
              <a:xfrm>
                <a:off x="4757443" y="937530"/>
                <a:ext cx="7357770" cy="6747785"/>
              </a:xfrm>
              <a:prstGeom prst="roundRect">
                <a:avLst>
                  <a:gd name="adj" fmla="val 7495"/>
                </a:avLst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4892039" y="1028701"/>
                <a:ext cx="2937511" cy="2971799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048750" y="895245"/>
                <a:ext cx="2934947" cy="2933805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337811" y="3667125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119486" y="340617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05950" y="4339224"/>
                <a:ext cx="2582522" cy="2612666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76486" y="657089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69586" y="649605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87768" y="3091543"/>
                <a:ext cx="314627" cy="3146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44840" y="3346518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006917" y="2776917"/>
                <a:ext cx="314626" cy="3146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902291" y="3031891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6647178" y="4171093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37051" y="4086522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655454" y="4012706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915981" y="3901984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71208" y="2196014"/>
            <a:ext cx="2045707" cy="953307"/>
          </a:xfrm>
          <a:prstGeom prst="roundRect">
            <a:avLst/>
          </a:prstGeom>
          <a:solidFill>
            <a:srgbClr val="F58D56">
              <a:alpha val="48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208" y="4764387"/>
            <a:ext cx="2045707" cy="953307"/>
          </a:xfrm>
          <a:prstGeom prst="roundRect">
            <a:avLst/>
          </a:prstGeom>
          <a:solidFill>
            <a:srgbClr val="81C240">
              <a:alpha val="63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Súc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muối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86308" y="2196014"/>
            <a:ext cx="2045707" cy="953307"/>
          </a:xfrm>
          <a:prstGeom prst="roundRect">
            <a:avLst/>
          </a:prstGeom>
          <a:solidFill>
            <a:srgbClr val="F79B8E">
              <a:alpha val="6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86308" y="4730400"/>
            <a:ext cx="2045707" cy="953307"/>
          </a:xfrm>
          <a:prstGeom prst="roundRect">
            <a:avLst/>
          </a:prstGeom>
          <a:solidFill>
            <a:srgbClr val="40BFB6">
              <a:alpha val="34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mũi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141" y="3250455"/>
            <a:ext cx="234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Hô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hấp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được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quả</a:t>
            </a:r>
            <a:endParaRPr lang="en-US" sz="2000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5348" y="3250455"/>
            <a:ext cx="313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Không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khí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sạch</a:t>
            </a:r>
            <a:endParaRPr lang="en-US" sz="2000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326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cổ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họng</a:t>
            </a:r>
            <a:endParaRPr lang="en-US" sz="2000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52698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mũi</a:t>
            </a:r>
            <a:endParaRPr lang="en-US" sz="2000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1026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>
              <a:fillRect/>
            </a:stretch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-1" fmla="*/ 1627 w 585339"/>
                <a:gd name="connsiteY0-2" fmla="*/ 0 h 324862"/>
                <a:gd name="connsiteX1-3" fmla="*/ 585339 w 585339"/>
                <a:gd name="connsiteY1-4" fmla="*/ 0 h 324862"/>
                <a:gd name="connsiteX2-5" fmla="*/ 585339 w 585339"/>
                <a:gd name="connsiteY2-6" fmla="*/ 304443 h 324862"/>
                <a:gd name="connsiteX3-7" fmla="*/ 0 w 585339"/>
                <a:gd name="connsiteY3-8" fmla="*/ 324862 h 324862"/>
                <a:gd name="connsiteX4-9" fmla="*/ 1627 w 585339"/>
                <a:gd name="connsiteY4-10" fmla="*/ 0 h 324862"/>
                <a:gd name="connsiteX0-11" fmla="*/ 1627 w 585339"/>
                <a:gd name="connsiteY0-12" fmla="*/ 0 h 324862"/>
                <a:gd name="connsiteX1-13" fmla="*/ 585339 w 585339"/>
                <a:gd name="connsiteY1-14" fmla="*/ 0 h 324862"/>
                <a:gd name="connsiteX2-15" fmla="*/ 529804 w 585339"/>
                <a:gd name="connsiteY2-16" fmla="*/ 318346 h 324862"/>
                <a:gd name="connsiteX3-17" fmla="*/ 0 w 585339"/>
                <a:gd name="connsiteY3-18" fmla="*/ 324862 h 324862"/>
                <a:gd name="connsiteX4-19" fmla="*/ 1627 w 585339"/>
                <a:gd name="connsiteY4-20" fmla="*/ 0 h 324862"/>
                <a:gd name="connsiteX0-21" fmla="*/ 1627 w 585339"/>
                <a:gd name="connsiteY0-22" fmla="*/ 0 h 344732"/>
                <a:gd name="connsiteX1-23" fmla="*/ 585339 w 585339"/>
                <a:gd name="connsiteY1-24" fmla="*/ 0 h 344732"/>
                <a:gd name="connsiteX2-25" fmla="*/ 529804 w 585339"/>
                <a:gd name="connsiteY2-26" fmla="*/ 318346 h 344732"/>
                <a:gd name="connsiteX3-27" fmla="*/ 0 w 585339"/>
                <a:gd name="connsiteY3-28" fmla="*/ 324862 h 344732"/>
                <a:gd name="connsiteX4-29" fmla="*/ 1627 w 585339"/>
                <a:gd name="connsiteY4-30" fmla="*/ 0 h 344732"/>
                <a:gd name="connsiteX0-31" fmla="*/ 1627 w 585339"/>
                <a:gd name="connsiteY0-32" fmla="*/ 0 h 353024"/>
                <a:gd name="connsiteX1-33" fmla="*/ 585339 w 585339"/>
                <a:gd name="connsiteY1-34" fmla="*/ 0 h 353024"/>
                <a:gd name="connsiteX2-35" fmla="*/ 529804 w 585339"/>
                <a:gd name="connsiteY2-36" fmla="*/ 318346 h 353024"/>
                <a:gd name="connsiteX3-37" fmla="*/ 0 w 585339"/>
                <a:gd name="connsiteY3-38" fmla="*/ 324862 h 353024"/>
                <a:gd name="connsiteX4-39" fmla="*/ 1627 w 585339"/>
                <a:gd name="connsiteY4-40" fmla="*/ 0 h 353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Google Shape;19;p3"/>
          <p:cNvGrpSpPr/>
          <p:nvPr/>
        </p:nvGrpSpPr>
        <p:grpSpPr>
          <a:xfrm>
            <a:off x="0" y="5026752"/>
            <a:ext cx="12192000" cy="1831248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15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Kể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tên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cách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biết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để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bảo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vệ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cơ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quan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hô</a:t>
              </a:r>
              <a:r>
                <a:rPr lang="en-US" sz="28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latin typeface="Times New Roman" panose="02020603050405020304" charset="0"/>
                  <a:cs typeface="Times New Roman" panose="02020603050405020304" charset="0"/>
                </a:rPr>
                <a:t>hấp</a:t>
              </a:r>
              <a:endParaRPr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989007" cy="6858000"/>
            <a:chOff x="0" y="0"/>
            <a:chExt cx="5989007" cy="6858000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t="14500" r="3889" b="12500"/>
            <a:stretch>
              <a:fillRect/>
            </a:stretch>
          </p:blipFill>
          <p:spPr bwMode="auto">
            <a:xfrm>
              <a:off x="0" y="0"/>
              <a:ext cx="598900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101736" y="2103120"/>
              <a:ext cx="847997" cy="37882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-1" fmla="*/ 0 w 809897"/>
                <a:gd name="connsiteY0-2" fmla="*/ 0 h 378823"/>
                <a:gd name="connsiteX1-3" fmla="*/ 794657 w 809897"/>
                <a:gd name="connsiteY1-4" fmla="*/ 228600 h 378823"/>
                <a:gd name="connsiteX2-5" fmla="*/ 809897 w 809897"/>
                <a:gd name="connsiteY2-6" fmla="*/ 378823 h 378823"/>
                <a:gd name="connsiteX3-7" fmla="*/ 0 w 809897"/>
                <a:gd name="connsiteY3-8" fmla="*/ 378823 h 378823"/>
                <a:gd name="connsiteX4-9" fmla="*/ 0 w 809897"/>
                <a:gd name="connsiteY4-10" fmla="*/ 0 h 378823"/>
                <a:gd name="connsiteX0-11" fmla="*/ 0 w 847997"/>
                <a:gd name="connsiteY0-12" fmla="*/ 0 h 378823"/>
                <a:gd name="connsiteX1-13" fmla="*/ 847997 w 847997"/>
                <a:gd name="connsiteY1-14" fmla="*/ 30480 h 378823"/>
                <a:gd name="connsiteX2-15" fmla="*/ 809897 w 847997"/>
                <a:gd name="connsiteY2-16" fmla="*/ 378823 h 378823"/>
                <a:gd name="connsiteX3-17" fmla="*/ 0 w 847997"/>
                <a:gd name="connsiteY3-18" fmla="*/ 378823 h 378823"/>
                <a:gd name="connsiteX4-19" fmla="*/ 0 w 847997"/>
                <a:gd name="connsiteY4-20" fmla="*/ 0 h 378823"/>
                <a:gd name="connsiteX0-21" fmla="*/ 0 w 847997"/>
                <a:gd name="connsiteY0-22" fmla="*/ 0 h 378823"/>
                <a:gd name="connsiteX1-23" fmla="*/ 847997 w 847997"/>
                <a:gd name="connsiteY1-24" fmla="*/ 30480 h 378823"/>
                <a:gd name="connsiteX2-25" fmla="*/ 794657 w 847997"/>
                <a:gd name="connsiteY2-26" fmla="*/ 378823 h 378823"/>
                <a:gd name="connsiteX3-27" fmla="*/ 0 w 847997"/>
                <a:gd name="connsiteY3-28" fmla="*/ 378823 h 378823"/>
                <a:gd name="connsiteX4-29" fmla="*/ 0 w 847997"/>
                <a:gd name="connsiteY4-30" fmla="*/ 0 h 378823"/>
                <a:gd name="connsiteX0-31" fmla="*/ 0 w 847997"/>
                <a:gd name="connsiteY0-32" fmla="*/ 0 h 378823"/>
                <a:gd name="connsiteX1-33" fmla="*/ 847997 w 847997"/>
                <a:gd name="connsiteY1-34" fmla="*/ 30480 h 378823"/>
                <a:gd name="connsiteX2-35" fmla="*/ 794657 w 847997"/>
                <a:gd name="connsiteY2-36" fmla="*/ 378823 h 378823"/>
                <a:gd name="connsiteX3-37" fmla="*/ 22860 w 847997"/>
                <a:gd name="connsiteY3-38" fmla="*/ 378823 h 378823"/>
                <a:gd name="connsiteX4-39" fmla="*/ 0 w 847997"/>
                <a:gd name="connsiteY4-40" fmla="*/ 0 h 378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47997" h="378823">
                  <a:moveTo>
                    <a:pt x="0" y="0"/>
                  </a:moveTo>
                  <a:lnTo>
                    <a:pt x="847997" y="30480"/>
                  </a:lnTo>
                  <a:lnTo>
                    <a:pt x="794657" y="378823"/>
                  </a:lnTo>
                  <a:lnTo>
                    <a:pt x="22860" y="378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viêm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…</a:t>
              </a:r>
              <a:endParaRPr lang="en-US" sz="1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>
              <a:off x="2909477" y="2628900"/>
              <a:ext cx="789644" cy="47026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-1" fmla="*/ 0 w 809897"/>
                <a:gd name="connsiteY0-2" fmla="*/ 0 h 378823"/>
                <a:gd name="connsiteX1-3" fmla="*/ 794657 w 809897"/>
                <a:gd name="connsiteY1-4" fmla="*/ 228600 h 378823"/>
                <a:gd name="connsiteX2-5" fmla="*/ 809897 w 809897"/>
                <a:gd name="connsiteY2-6" fmla="*/ 378823 h 378823"/>
                <a:gd name="connsiteX3-7" fmla="*/ 0 w 809897"/>
                <a:gd name="connsiteY3-8" fmla="*/ 378823 h 378823"/>
                <a:gd name="connsiteX4-9" fmla="*/ 0 w 809897"/>
                <a:gd name="connsiteY4-10" fmla="*/ 0 h 378823"/>
                <a:gd name="connsiteX0-11" fmla="*/ 0 w 847997"/>
                <a:gd name="connsiteY0-12" fmla="*/ 0 h 378823"/>
                <a:gd name="connsiteX1-13" fmla="*/ 847997 w 847997"/>
                <a:gd name="connsiteY1-14" fmla="*/ 30480 h 378823"/>
                <a:gd name="connsiteX2-15" fmla="*/ 809897 w 847997"/>
                <a:gd name="connsiteY2-16" fmla="*/ 378823 h 378823"/>
                <a:gd name="connsiteX3-17" fmla="*/ 0 w 847997"/>
                <a:gd name="connsiteY3-18" fmla="*/ 378823 h 378823"/>
                <a:gd name="connsiteX4-19" fmla="*/ 0 w 847997"/>
                <a:gd name="connsiteY4-20" fmla="*/ 0 h 378823"/>
                <a:gd name="connsiteX0-21" fmla="*/ 0 w 847997"/>
                <a:gd name="connsiteY0-22" fmla="*/ 0 h 378823"/>
                <a:gd name="connsiteX1-23" fmla="*/ 847997 w 847997"/>
                <a:gd name="connsiteY1-24" fmla="*/ 30480 h 378823"/>
                <a:gd name="connsiteX2-25" fmla="*/ 794657 w 847997"/>
                <a:gd name="connsiteY2-26" fmla="*/ 378823 h 378823"/>
                <a:gd name="connsiteX3-27" fmla="*/ 0 w 847997"/>
                <a:gd name="connsiteY3-28" fmla="*/ 378823 h 378823"/>
                <a:gd name="connsiteX4-29" fmla="*/ 0 w 847997"/>
                <a:gd name="connsiteY4-30" fmla="*/ 0 h 378823"/>
                <a:gd name="connsiteX0-31" fmla="*/ 0 w 847997"/>
                <a:gd name="connsiteY0-32" fmla="*/ 0 h 378823"/>
                <a:gd name="connsiteX1-33" fmla="*/ 847997 w 847997"/>
                <a:gd name="connsiteY1-34" fmla="*/ 30480 h 378823"/>
                <a:gd name="connsiteX2-35" fmla="*/ 794657 w 847997"/>
                <a:gd name="connsiteY2-36" fmla="*/ 378823 h 378823"/>
                <a:gd name="connsiteX3-37" fmla="*/ 22860 w 847997"/>
                <a:gd name="connsiteY3-38" fmla="*/ 378823 h 378823"/>
                <a:gd name="connsiteX4-39" fmla="*/ 0 w 847997"/>
                <a:gd name="connsiteY4-40" fmla="*/ 0 h 378823"/>
                <a:gd name="connsiteX0-41" fmla="*/ 0 w 794657"/>
                <a:gd name="connsiteY0-42" fmla="*/ 0 h 378823"/>
                <a:gd name="connsiteX1-43" fmla="*/ 756557 w 794657"/>
                <a:gd name="connsiteY1-44" fmla="*/ 15240 h 378823"/>
                <a:gd name="connsiteX2-45" fmla="*/ 794657 w 794657"/>
                <a:gd name="connsiteY2-46" fmla="*/ 378823 h 378823"/>
                <a:gd name="connsiteX3-47" fmla="*/ 22860 w 794657"/>
                <a:gd name="connsiteY3-48" fmla="*/ 378823 h 378823"/>
                <a:gd name="connsiteX4-49" fmla="*/ 0 w 794657"/>
                <a:gd name="connsiteY4-50" fmla="*/ 0 h 378823"/>
                <a:gd name="connsiteX0-51" fmla="*/ 0 w 756557"/>
                <a:gd name="connsiteY0-52" fmla="*/ 0 h 470263"/>
                <a:gd name="connsiteX1-53" fmla="*/ 756557 w 756557"/>
                <a:gd name="connsiteY1-54" fmla="*/ 15240 h 470263"/>
                <a:gd name="connsiteX2-55" fmla="*/ 703217 w 756557"/>
                <a:gd name="connsiteY2-56" fmla="*/ 470263 h 470263"/>
                <a:gd name="connsiteX3-57" fmla="*/ 22860 w 756557"/>
                <a:gd name="connsiteY3-58" fmla="*/ 378823 h 470263"/>
                <a:gd name="connsiteX4-59" fmla="*/ 0 w 756557"/>
                <a:gd name="connsiteY4-60" fmla="*/ 0 h 470263"/>
                <a:gd name="connsiteX0-61" fmla="*/ 0 w 770865"/>
                <a:gd name="connsiteY0-62" fmla="*/ 0 h 470263"/>
                <a:gd name="connsiteX1-63" fmla="*/ 756557 w 770865"/>
                <a:gd name="connsiteY1-64" fmla="*/ 15240 h 470263"/>
                <a:gd name="connsiteX2-65" fmla="*/ 703217 w 770865"/>
                <a:gd name="connsiteY2-66" fmla="*/ 470263 h 470263"/>
                <a:gd name="connsiteX3-67" fmla="*/ 22860 w 770865"/>
                <a:gd name="connsiteY3-68" fmla="*/ 378823 h 470263"/>
                <a:gd name="connsiteX4-69" fmla="*/ 0 w 770865"/>
                <a:gd name="connsiteY4-70" fmla="*/ 0 h 470263"/>
                <a:gd name="connsiteX0-71" fmla="*/ 7620 w 778485"/>
                <a:gd name="connsiteY0-72" fmla="*/ 0 h 470263"/>
                <a:gd name="connsiteX1-73" fmla="*/ 764177 w 778485"/>
                <a:gd name="connsiteY1-74" fmla="*/ 15240 h 470263"/>
                <a:gd name="connsiteX2-75" fmla="*/ 710837 w 778485"/>
                <a:gd name="connsiteY2-76" fmla="*/ 470263 h 470263"/>
                <a:gd name="connsiteX3-77" fmla="*/ 0 w 778485"/>
                <a:gd name="connsiteY3-78" fmla="*/ 462643 h 470263"/>
                <a:gd name="connsiteX4-79" fmla="*/ 7620 w 778485"/>
                <a:gd name="connsiteY4-80" fmla="*/ 0 h 470263"/>
                <a:gd name="connsiteX0-81" fmla="*/ 18779 w 789644"/>
                <a:gd name="connsiteY0-82" fmla="*/ 0 h 470263"/>
                <a:gd name="connsiteX1-83" fmla="*/ 775336 w 789644"/>
                <a:gd name="connsiteY1-84" fmla="*/ 15240 h 470263"/>
                <a:gd name="connsiteX2-85" fmla="*/ 721996 w 789644"/>
                <a:gd name="connsiteY2-86" fmla="*/ 470263 h 470263"/>
                <a:gd name="connsiteX3-87" fmla="*/ 11159 w 789644"/>
                <a:gd name="connsiteY3-88" fmla="*/ 462643 h 470263"/>
                <a:gd name="connsiteX4-89" fmla="*/ 18779 w 789644"/>
                <a:gd name="connsiteY4-90" fmla="*/ 0 h 4702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89644" h="470263">
                  <a:moveTo>
                    <a:pt x="18779" y="0"/>
                  </a:moveTo>
                  <a:lnTo>
                    <a:pt x="775336" y="15240"/>
                  </a:lnTo>
                  <a:cubicBezTo>
                    <a:pt x="757556" y="166914"/>
                    <a:pt x="846456" y="189049"/>
                    <a:pt x="721996" y="470263"/>
                  </a:cubicBezTo>
                  <a:lnTo>
                    <a:pt x="11159" y="462643"/>
                  </a:lnTo>
                  <a:cubicBezTo>
                    <a:pt x="-16781" y="232229"/>
                    <a:pt x="16239" y="154214"/>
                    <a:pt x="18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ho,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sổ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mũi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và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rất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đau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ạ</a:t>
              </a:r>
              <a:endParaRPr lang="en-US" sz="1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8549" y="470263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400" b="1" dirty="0" smtClean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b="1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508189" y="1041614"/>
          <a:ext cx="4451897" cy="250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6604890" y="1292118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4651" y="2037453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10733" y="2795851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8549" y="3706030"/>
            <a:ext cx="561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bệnh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400" b="1" dirty="0" smtClean="0">
                <a:solidFill>
                  <a:srgbClr val="FF5D5D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b="1" dirty="0" smtClean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5D5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Presentation</Application>
  <PresentationFormat>Widescreen</PresentationFormat>
  <Paragraphs>70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Times New Roman</vt:lpstr>
      <vt:lpstr>UTM Avo</vt:lpstr>
      <vt:lpstr>Segoe Print</vt:lpstr>
      <vt:lpstr>Microsoft YaHei</vt:lpstr>
      <vt:lpstr>Arial Unicode MS</vt:lpstr>
      <vt:lpstr>UTM Cookies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24</cp:revision>
  <dcterms:created xsi:type="dcterms:W3CDTF">2021-06-02T02:35:00Z</dcterms:created>
  <dcterms:modified xsi:type="dcterms:W3CDTF">2025-03-23T14:08:34Z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D5EA88BAC67648EE86EA18D12F740D5A_12</vt:lpwstr>
  </property>
  <property fmtid="{D5CDD505-2E9C-101B-9397-08002B2CF9AE}" pid="3" name="KSOProductBuildVer">
    <vt:lpwstr>1033-12.2.0.20326</vt:lpwstr>
  </property>
</Properties>
</file>