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8"/>
  </p:notesMasterIdLst>
  <p:sldIdLst>
    <p:sldId id="486" r:id="rId3"/>
    <p:sldId id="419" r:id="rId4"/>
    <p:sldId id="487" r:id="rId5"/>
    <p:sldId id="472" r:id="rId6"/>
    <p:sldId id="261" r:id="rId7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9"/>
    </p:embeddedFont>
    <p:embeddedFont>
      <p:font typeface="Arial-Rounded" panose="020B0500000000000000" charset="0"/>
      <p:regular r:id="rId10"/>
      <p:bold r:id="rId11"/>
    </p:embeddedFont>
    <p:embeddedFont>
      <p:font typeface="HP001 4 hàng" panose="020B0604020202020204" charset="0"/>
      <p:regular r:id="rId12"/>
      <p:bold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Quicksand Medium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00518E"/>
    <a:srgbClr val="FF3B3B"/>
    <a:srgbClr val="E14B84"/>
    <a:srgbClr val="D4588D"/>
    <a:srgbClr val="002F8E"/>
    <a:srgbClr val="159BFF"/>
    <a:srgbClr val="8E4480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81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22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32399" y="-10982"/>
            <a:ext cx="9290700" cy="14576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 sz="1050"/>
          </a:p>
        </p:txBody>
      </p:sp>
      <p:sp>
        <p:nvSpPr>
          <p:cNvPr id="3" name="Flowchart: Document 17"/>
          <p:cNvSpPr/>
          <p:nvPr/>
        </p:nvSpPr>
        <p:spPr>
          <a:xfrm>
            <a:off x="-32399" y="8069"/>
            <a:ext cx="9290700" cy="133291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1991343" y="229911"/>
            <a:ext cx="6120313" cy="56165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32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 TỪ CUỘC SỐNG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494726" y="-636558"/>
            <a:ext cx="1852225" cy="1722548"/>
            <a:chOff x="-2957976" y="-1125796"/>
            <a:chExt cx="2469633" cy="2296731"/>
          </a:xfrm>
        </p:grpSpPr>
        <p:sp>
          <p:nvSpPr>
            <p:cNvPr id="6" name="Oval 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DD6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val 6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25" y="133796"/>
            <a:ext cx="1006148" cy="83096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4950" b="1" dirty="0">
                <a:solidFill>
                  <a:srgbClr val="FF006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00350" y="2035353"/>
            <a:ext cx="4800600" cy="731357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3" name="Rectangle 10"/>
          <p:cNvSpPr/>
          <p:nvPr/>
        </p:nvSpPr>
        <p:spPr>
          <a:xfrm>
            <a:off x="2821132" y="2083628"/>
            <a:ext cx="4436918" cy="569573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spcCol="0"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3293805" y="2126059"/>
            <a:ext cx="3449781" cy="37699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000" b="1" dirty="0">
                <a:solidFill>
                  <a:srgbClr val="D6687A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HỎI CỦA SÓI</a:t>
            </a:r>
          </a:p>
        </p:txBody>
      </p:sp>
      <p:sp>
        <p:nvSpPr>
          <p:cNvPr id="17" name="Rectangle 16"/>
          <p:cNvSpPr/>
          <p:nvPr/>
        </p:nvSpPr>
        <p:spPr>
          <a:xfrm rot="269291">
            <a:off x="2114550" y="2228851"/>
            <a:ext cx="892103" cy="65415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ctangle 16"/>
          <p:cNvSpPr/>
          <p:nvPr/>
        </p:nvSpPr>
        <p:spPr>
          <a:xfrm rot="489815">
            <a:off x="2283038" y="2279049"/>
            <a:ext cx="653898" cy="51102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19" name="Group 18"/>
          <p:cNvGrpSpPr/>
          <p:nvPr/>
        </p:nvGrpSpPr>
        <p:grpSpPr>
          <a:xfrm>
            <a:off x="2525237" y="1945700"/>
            <a:ext cx="889337" cy="853790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20" name="Oval 19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Oval 20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55366" y="1912048"/>
            <a:ext cx="1056479" cy="854044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60813" y="3231453"/>
            <a:ext cx="3259469" cy="103656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363539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5470" y="650516"/>
            <a:ext cx="7663835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778" y="600086"/>
            <a:ext cx="916458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2800" dirty="0">
              <a:solidFill>
                <a:srgbClr val="FF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6360" y="573751"/>
            <a:ext cx="1777594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57236" y="579618"/>
            <a:ext cx="1579425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868" y="1306268"/>
            <a:ext cx="7715247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a.Mấy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.............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64795" y="4663"/>
            <a:ext cx="7911049" cy="461665"/>
            <a:chOff x="479325" y="82176"/>
            <a:chExt cx="791104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647127" y="82176"/>
              <a:ext cx="7743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Chọn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hoàn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thiện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vở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79325" y="91802"/>
              <a:ext cx="480776" cy="42629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7968" y="2133157"/>
            <a:ext cx="7777385" cy="1848216"/>
            <a:chOff x="148253" y="2245147"/>
            <a:chExt cx="8955253" cy="214732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91140" y="2691810"/>
              <a:ext cx="8512366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a.Mấy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chú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chim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sẻ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đang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nhảy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nhót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253" y="3345583"/>
              <a:ext cx="2887910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453502" y="576601"/>
            <a:ext cx="2041321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262" y="3064536"/>
            <a:ext cx="7392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71503" y="569384"/>
            <a:ext cx="1882054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800" dirty="0">
              <a:solidFill>
                <a:srgbClr val="0418A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-0.08825 L 0.14826 -0.08825 C 0.20434 -0.08825 0.27326 -0.01913 0.27326 0.03671 L 0.27326 0.1616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5470" y="650516"/>
            <a:ext cx="7663835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777" y="600086"/>
            <a:ext cx="185609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800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endParaRPr lang="en-US" sz="2800" dirty="0">
              <a:solidFill>
                <a:srgbClr val="FF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23568" y="573751"/>
            <a:ext cx="100152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25091" y="564514"/>
            <a:ext cx="161787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4058" y="1283563"/>
            <a:ext cx="7715247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hay.………..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83267" y="32371"/>
            <a:ext cx="7883341" cy="461665"/>
            <a:chOff x="479325" y="82176"/>
            <a:chExt cx="78833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619419" y="82176"/>
              <a:ext cx="774324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Chọn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ngữ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hoàn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thiện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vở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79325" y="91802"/>
              <a:ext cx="480776" cy="42629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942970" y="573749"/>
            <a:ext cx="1494776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59429" y="532440"/>
            <a:ext cx="1780298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418A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800" dirty="0">
              <a:solidFill>
                <a:srgbClr val="0418A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40133" y="2285557"/>
            <a:ext cx="7737620" cy="1848216"/>
            <a:chOff x="194040" y="2245147"/>
            <a:chExt cx="8909466" cy="214732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91140" y="2691810"/>
              <a:ext cx="8512366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Người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hay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gây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gổ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thì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sẽ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không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3000" b="1" dirty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endPara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87662" y="3216936"/>
            <a:ext cx="7392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-3.44338E-6 L -0.0533 -3.44338E-6 C -0.03385 -3.44338E-6 -0.00972 0.04382 -0.00972 0.07961 L -0.00972 0.1601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89747" y="2231"/>
            <a:ext cx="6065951" cy="520995"/>
            <a:chOff x="1803431" y="-7005"/>
            <a:chExt cx="6065951" cy="520995"/>
          </a:xfrm>
        </p:grpSpPr>
        <p:sp>
          <p:nvSpPr>
            <p:cNvPr id="6" name="TextBox 5"/>
            <p:cNvSpPr txBox="1"/>
            <p:nvPr/>
          </p:nvSpPr>
          <p:spPr>
            <a:xfrm>
              <a:off x="2014056" y="82176"/>
              <a:ext cx="58553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  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0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endParaRPr lang="en-US" sz="20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803431" y="-7005"/>
              <a:ext cx="480776" cy="520995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113068" y="600086"/>
            <a:ext cx="4647950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2800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lang="en-US" sz="2800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dirty="0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solidFill>
                  <a:srgbClr val="FF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solidFill>
                <a:srgbClr val="FF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8" y="1348509"/>
            <a:ext cx="7472219" cy="353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133</Words>
  <Application>Microsoft Office PowerPoint</Application>
  <PresentationFormat>On-screen Show (16:9)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 Rounded MT Bold</vt:lpstr>
      <vt:lpstr>Calibri Light</vt:lpstr>
      <vt:lpstr>Times New Roman</vt:lpstr>
      <vt:lpstr>Arial</vt:lpstr>
      <vt:lpstr>Arial-Rounded</vt:lpstr>
      <vt:lpstr>Calibri</vt:lpstr>
      <vt:lpstr>HP001 4 hàng</vt:lpstr>
      <vt:lpstr>Quicksand Medium</vt:lpstr>
      <vt:lpstr>Lato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705</cp:revision>
  <dcterms:modified xsi:type="dcterms:W3CDTF">2025-03-24T10:16:00Z</dcterms:modified>
</cp:coreProperties>
</file>