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455" r:id="rId2"/>
    <p:sldId id="426" r:id="rId3"/>
    <p:sldId id="458" r:id="rId4"/>
    <p:sldId id="473" r:id="rId5"/>
    <p:sldId id="261" r:id="rId6"/>
  </p:sldIdLst>
  <p:sldSz cx="9144000" cy="5143500" type="screen16x9"/>
  <p:notesSz cx="6858000" cy="9144000"/>
  <p:embeddedFontLst>
    <p:embeddedFont>
      <p:font typeface="Arial-Rounded" panose="020B0500000000000000" charset="0"/>
      <p:regular r:id="rId8"/>
      <p:bold r:id="rId9"/>
    </p:embeddedFont>
    <p:embeddedFont>
      <p:font typeface="HP001 4 hàng" panose="020B0604020202020204" charset="0"/>
      <p:regular r:id="rId10"/>
      <p:bold r:id="rId11"/>
    </p:embeddedFon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Quicksand Medium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0099"/>
    <a:srgbClr val="00518E"/>
    <a:srgbClr val="FF3B3B"/>
    <a:srgbClr val="E14B84"/>
    <a:srgbClr val="D4588D"/>
    <a:srgbClr val="002F8E"/>
    <a:srgbClr val="159BFF"/>
    <a:srgbClr val="8E4480"/>
    <a:srgbClr val="FFE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281" autoAdjust="0"/>
    <p:restoredTop sz="95501" autoAdjust="0"/>
  </p:normalViewPr>
  <p:slideViewPr>
    <p:cSldViewPr snapToGrid="0">
      <p:cViewPr varScale="1">
        <p:scale>
          <a:sx n="105" d="100"/>
          <a:sy n="105" d="100"/>
        </p:scale>
        <p:origin x="221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70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6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0" y="-35406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7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2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0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94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972" y="0"/>
            <a:ext cx="22352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   </a:t>
            </a:r>
            <a:r>
              <a:rPr lang="en-US" sz="2400" dirty="0" err="1">
                <a:solidFill>
                  <a:schemeClr val="tx1"/>
                </a:solidFill>
              </a:rPr>
              <a:t>Nghe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22514" y="642593"/>
            <a:ext cx="6778837" cy="830997"/>
          </a:xfrm>
          <a:prstGeom prst="rect">
            <a:avLst/>
          </a:prstGeom>
          <a:solidFill>
            <a:srgbClr val="FFEAA7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   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bực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>
            <a:off x="2445430" y="28381"/>
            <a:ext cx="509084" cy="453848"/>
          </a:xfrm>
          <a:prstGeom prst="ellipse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7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13926" y="2075701"/>
            <a:ext cx="7846422" cy="2046552"/>
            <a:chOff x="1152993" y="2064781"/>
            <a:chExt cx="7846422" cy="2046552"/>
          </a:xfrm>
        </p:grpSpPr>
        <p:grpSp>
          <p:nvGrpSpPr>
            <p:cNvPr id="19" name="Group 18"/>
            <p:cNvGrpSpPr/>
            <p:nvPr/>
          </p:nvGrpSpPr>
          <p:grpSpPr>
            <a:xfrm>
              <a:off x="1152993" y="2064781"/>
              <a:ext cx="7846422" cy="1848216"/>
              <a:chOff x="999866" y="1807055"/>
              <a:chExt cx="7846422" cy="1848216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999866" y="1807055"/>
                <a:ext cx="7846422" cy="1848216"/>
                <a:chOff x="194041" y="2245147"/>
                <a:chExt cx="9034745" cy="2147323"/>
              </a:xfrm>
            </p:grpSpPr>
            <p:pic>
              <p:nvPicPr>
                <p:cNvPr id="23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4041" y="2245147"/>
                  <a:ext cx="8743950" cy="2147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4" name="Rectangle 23"/>
                <p:cNvSpPr/>
                <p:nvPr/>
              </p:nvSpPr>
              <p:spPr>
                <a:xfrm>
                  <a:off x="749794" y="2691810"/>
                  <a:ext cx="8478992" cy="625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900" b="1" dirty="0" err="1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Sói</a:t>
                  </a:r>
                  <a:r>
                    <a:rPr lang="en-US" sz="29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en-US" sz="2900" b="1" dirty="0" err="1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luôn</a:t>
                  </a:r>
                  <a:r>
                    <a:rPr lang="en-US" sz="29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en-US" sz="2900" b="1" dirty="0" err="1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thấy</a:t>
                  </a:r>
                  <a:r>
                    <a:rPr lang="en-US" sz="29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en-US" sz="2900" b="1" dirty="0" err="1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buồn</a:t>
                  </a:r>
                  <a:r>
                    <a:rPr lang="en-US" sz="29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en-US" sz="2900" b="1" dirty="0" err="1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bực</a:t>
                  </a:r>
                  <a:r>
                    <a:rPr lang="en-US" sz="29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en-US" sz="2900" b="1" dirty="0" err="1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vì</a:t>
                  </a:r>
                  <a:r>
                    <a:rPr lang="en-US" sz="29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en-US" sz="2900" b="1" dirty="0" err="1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sói</a:t>
                  </a:r>
                  <a:r>
                    <a:rPr lang="en-US" sz="29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en-US" sz="2900" b="1" dirty="0" err="1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không</a:t>
                  </a:r>
                  <a:r>
                    <a:rPr lang="en-US" sz="29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en-US" sz="2900" b="1" dirty="0" err="1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có</a:t>
                  </a:r>
                  <a:r>
                    <a:rPr lang="en-US" sz="2900" b="1" dirty="0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en-US" sz="2900" b="1" dirty="0" err="1">
                      <a:solidFill>
                        <a:srgbClr val="0418AC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bạn</a:t>
                  </a:r>
                  <a:endParaRPr lang="en-US" sz="29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endParaRPr>
                </a:p>
              </p:txBody>
            </p:sp>
          </p:grpSp>
          <p:sp>
            <p:nvSpPr>
              <p:cNvPr id="22" name="Rectangle 21"/>
              <p:cNvSpPr/>
              <p:nvPr/>
            </p:nvSpPr>
            <p:spPr>
              <a:xfrm>
                <a:off x="999866" y="2772299"/>
                <a:ext cx="781315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err="1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bè</a:t>
                </a:r>
                <a:r>
                  <a:rPr lang="en-US" sz="28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. </a:t>
                </a:r>
                <a:r>
                  <a:rPr lang="en-US" sz="2800" b="1" dirty="0" err="1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Còn</a:t>
                </a:r>
                <a:r>
                  <a:rPr lang="en-US" sz="28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sóc</a:t>
                </a:r>
                <a:r>
                  <a:rPr lang="en-US" sz="28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lúc</a:t>
                </a:r>
                <a:r>
                  <a:rPr lang="en-US" sz="28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nào</a:t>
                </a:r>
                <a:r>
                  <a:rPr lang="en-US" sz="28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cũng</a:t>
                </a:r>
                <a:r>
                  <a:rPr lang="en-US" sz="28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vui</a:t>
                </a:r>
                <a:r>
                  <a:rPr lang="en-US" sz="28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vẻ</a:t>
                </a:r>
                <a:r>
                  <a:rPr lang="en-US" sz="28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vì</a:t>
                </a:r>
                <a:r>
                  <a:rPr lang="en-US" sz="28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sóc</a:t>
                </a:r>
                <a:r>
                  <a:rPr lang="en-US" sz="28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có</a:t>
                </a:r>
                <a:r>
                  <a:rPr lang="en-US" sz="28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nhiều</a:t>
                </a:r>
                <a:endParaRPr lang="en-US" sz="28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1166977" y="3588113"/>
              <a:ext cx="753643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bạn</a:t>
              </a:r>
              <a:r>
                <a:rPr lang="en-US" sz="28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tốt</a:t>
              </a:r>
              <a:r>
                <a:rPr lang="vi-VN" sz="28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endParaRPr lang="en-US" sz="2800" b="1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4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019564" y="-14111"/>
            <a:ext cx="605363" cy="548270"/>
          </a:xfrm>
          <a:prstGeom prst="ellipse">
            <a:avLst/>
          </a:prstGeom>
          <a:solidFill>
            <a:srgbClr val="FF3399"/>
          </a:solidFill>
          <a:ln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3896" y="50541"/>
            <a:ext cx="505229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C:\Users\win10.pro\Downloads\20220306_200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715" y="466026"/>
            <a:ext cx="4802901" cy="177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n10.pro\Downloads\20220306_195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9" y="466026"/>
            <a:ext cx="3306617" cy="177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loud Callout 29"/>
          <p:cNvSpPr/>
          <p:nvPr/>
        </p:nvSpPr>
        <p:spPr>
          <a:xfrm>
            <a:off x="1147286" y="2438399"/>
            <a:ext cx="7039928" cy="2081689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gổ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bay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72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07468" y="82176"/>
            <a:ext cx="57726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   </a:t>
            </a:r>
            <a:r>
              <a:rPr lang="en-US" sz="2400" b="1" dirty="0"/>
              <a:t> </a:t>
            </a:r>
            <a:r>
              <a:rPr lang="en-US" sz="2400" b="1" dirty="0" err="1"/>
              <a:t>Giải</a:t>
            </a:r>
            <a:r>
              <a:rPr lang="en-US" sz="2400" b="1" dirty="0"/>
              <a:t> ô </a:t>
            </a:r>
            <a:r>
              <a:rPr lang="en-US" sz="2400" b="1" dirty="0" err="1"/>
              <a:t>chữ</a:t>
            </a:r>
            <a:r>
              <a:rPr lang="en-US" sz="2400" b="1" dirty="0"/>
              <a:t> </a:t>
            </a:r>
            <a:r>
              <a:rPr lang="en-US" sz="2400" b="1" dirty="0" err="1"/>
              <a:t>đi</a:t>
            </a:r>
            <a:r>
              <a:rPr lang="en-US" sz="2400" b="1" dirty="0"/>
              <a:t> </a:t>
            </a:r>
            <a:r>
              <a:rPr lang="en-US" sz="2400" b="1" dirty="0" err="1"/>
              <a:t>tìm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vật</a:t>
            </a:r>
            <a:endParaRPr lang="en-US" sz="2400" b="1" i="1" dirty="0"/>
          </a:p>
        </p:txBody>
      </p:sp>
      <p:sp>
        <p:nvSpPr>
          <p:cNvPr id="25" name="Oval 24"/>
          <p:cNvSpPr/>
          <p:nvPr/>
        </p:nvSpPr>
        <p:spPr>
          <a:xfrm>
            <a:off x="2087400" y="0"/>
            <a:ext cx="480776" cy="520995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-1" y="502467"/>
            <a:ext cx="2567709" cy="2443933"/>
          </a:xfrm>
          <a:prstGeom prst="cloudCallout">
            <a:avLst/>
          </a:prstGeom>
          <a:solidFill>
            <a:schemeClr val="bg1"/>
          </a:solidFill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a.Giải</a:t>
            </a: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1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</a:t>
            </a: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1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1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0" name="Cloud Callout 19"/>
          <p:cNvSpPr/>
          <p:nvPr/>
        </p:nvSpPr>
        <p:spPr>
          <a:xfrm>
            <a:off x="2475868" y="389333"/>
            <a:ext cx="2705732" cy="1485649"/>
          </a:xfrm>
          <a:prstGeom prst="cloudCallout">
            <a:avLst/>
          </a:prstGeom>
          <a:solidFill>
            <a:schemeClr val="bg1"/>
          </a:solidFill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b.Nói</a:t>
            </a: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5768631" y="389333"/>
            <a:ext cx="3015150" cy="1386484"/>
          </a:xfrm>
          <a:prstGeom prst="cloudCallout">
            <a:avLst/>
          </a:prstGeom>
          <a:solidFill>
            <a:schemeClr val="bg1"/>
          </a:solidFill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“s” </a:t>
            </a:r>
            <a:r>
              <a:rPr lang="en-US" sz="1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271" y="2126382"/>
            <a:ext cx="6608719" cy="285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3001818" y="2313352"/>
            <a:ext cx="575229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33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1818" y="2464261"/>
            <a:ext cx="472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66083" y="2475986"/>
            <a:ext cx="472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22092" y="2453029"/>
            <a:ext cx="472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66648" y="2483226"/>
            <a:ext cx="472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28356" y="2453544"/>
            <a:ext cx="472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54285" y="3336974"/>
            <a:ext cx="472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13898" y="2434556"/>
            <a:ext cx="472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â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74731" y="3321121"/>
            <a:ext cx="472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54892" y="3321122"/>
            <a:ext cx="472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ó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34701" y="4387910"/>
            <a:ext cx="472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è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68631" y="4369440"/>
            <a:ext cx="472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52810" y="4378674"/>
            <a:ext cx="472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36992" y="4378674"/>
            <a:ext cx="472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ú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482847" y="4376186"/>
            <a:ext cx="472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04685" y="2447409"/>
            <a:ext cx="472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2158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16" grpId="0" animBg="1"/>
      <p:bldP spid="2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5254</TotalTime>
  <Words>155</Words>
  <Application>Microsoft Office PowerPoint</Application>
  <PresentationFormat>On-screen Show (16:9)</PresentationFormat>
  <Paragraphs>33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Times New Roman</vt:lpstr>
      <vt:lpstr>Quicksand Medium</vt:lpstr>
      <vt:lpstr>Lato</vt:lpstr>
      <vt:lpstr>HP001 4 hàng</vt:lpstr>
      <vt:lpstr>Arial-Rounded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PC</cp:lastModifiedBy>
  <cp:revision>705</cp:revision>
  <dcterms:modified xsi:type="dcterms:W3CDTF">2025-03-24T10:16:39Z</dcterms:modified>
</cp:coreProperties>
</file>