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3" r:id="rId4"/>
    <p:sldId id="295" r:id="rId5"/>
    <p:sldId id="306" r:id="rId6"/>
    <p:sldId id="307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6AB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06"/>
            <a:ext cx="9144000" cy="7031865"/>
          </a:xfrm>
        </p:spPr>
      </p:pic>
      <p:sp>
        <p:nvSpPr>
          <p:cNvPr id="5" name="Rectangle 4"/>
          <p:cNvSpPr/>
          <p:nvPr/>
        </p:nvSpPr>
        <p:spPr>
          <a:xfrm>
            <a:off x="2096662" y="1576463"/>
            <a:ext cx="6006773" cy="2585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</a:p>
          <a:p>
            <a:pPr algn="ctr"/>
            <a:r>
              <a:rPr lang="en-US" sz="5400" b="1" cap="none" spc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</a:p>
          <a:p>
            <a:pPr algn="ctr"/>
            <a:r>
              <a:rPr lang="en-US" sz="5400" b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401" y="5135160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799" y="267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48" y="2170708"/>
            <a:ext cx="710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865" y="105834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17" y="1729418"/>
            <a:ext cx="379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TRẢ LỜI CÂU HỎI: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17" y="3866088"/>
            <a:ext cx="613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b.Cây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17" y="5631621"/>
            <a:ext cx="84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16" y="2788870"/>
            <a:ext cx="884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16" y="4450863"/>
            <a:ext cx="8625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790" y="6234550"/>
            <a:ext cx="479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17" y="1729418"/>
            <a:ext cx="66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HỌC THUỘC LÒNG HAI KHỔ THƠ CUỐI: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8700" y="2191082"/>
            <a:ext cx="4051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 (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Dung)</a:t>
            </a: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" y="1905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17" y="1962468"/>
            <a:ext cx="763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NÓI VỀ MỘT ĐỨC TÍNH EM CHO LÀ ĐÁNG QUÝ.</a:t>
            </a:r>
          </a:p>
        </p:txBody>
      </p:sp>
      <p:sp>
        <p:nvSpPr>
          <p:cNvPr id="3" name="Cloud 2"/>
          <p:cNvSpPr/>
          <p:nvPr/>
        </p:nvSpPr>
        <p:spPr>
          <a:xfrm>
            <a:off x="203200" y="2705100"/>
            <a:ext cx="3149600" cy="8509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030959" y="2597150"/>
            <a:ext cx="3149600" cy="8509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cù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422400" y="4070350"/>
            <a:ext cx="3149600" cy="8509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thà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682210" y="3962400"/>
            <a:ext cx="3220490" cy="8509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13317" y="5372100"/>
            <a:ext cx="3149600" cy="8509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244454" y="5372100"/>
            <a:ext cx="4112146" cy="850900"/>
          </a:xfrm>
          <a:prstGeom prst="cloud">
            <a:avLst/>
          </a:prstGeom>
          <a:solidFill>
            <a:srgbClr val="DA5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ngoãn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17" y="1962468"/>
            <a:ext cx="178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VỞ.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09" y="1729418"/>
            <a:ext cx="7137400" cy="2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729" y="4347835"/>
            <a:ext cx="84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508" y="4985068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900" y="4985068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908" y="6001067"/>
            <a:ext cx="185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17" y="1962468"/>
            <a:ext cx="20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CỦNG CỐ</a:t>
            </a:r>
          </a:p>
        </p:txBody>
      </p:sp>
    </p:spTree>
    <p:extLst>
      <p:ext uri="{BB962C8B-B14F-4D97-AF65-F5344CB8AC3E}">
        <p14:creationId xmlns:p14="http://schemas.microsoft.com/office/powerpoint/2010/main" val="174303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222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33</cp:revision>
  <dcterms:created xsi:type="dcterms:W3CDTF">2020-08-26T02:05:47Z</dcterms:created>
  <dcterms:modified xsi:type="dcterms:W3CDTF">2025-03-24T10:11:14Z</dcterms:modified>
</cp:coreProperties>
</file>