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video/unknown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5"/>
  </p:notesMasterIdLst>
  <p:sldIdLst>
    <p:sldId id="256" r:id="rId5"/>
    <p:sldId id="258" r:id="rId6"/>
    <p:sldId id="267" r:id="rId7"/>
    <p:sldId id="279" r:id="rId8"/>
    <p:sldId id="268" r:id="rId9"/>
    <p:sldId id="280" r:id="rId10"/>
    <p:sldId id="290" r:id="rId11"/>
    <p:sldId id="281" r:id="rId12"/>
    <p:sldId id="291" r:id="rId13"/>
    <p:sldId id="274" r:id="rId14"/>
  </p:sldIdLst>
  <p:sldSz cx="9144000" cy="5143500" type="screen16x9"/>
  <p:notesSz cx="6858000" cy="9144000"/>
  <p:embeddedFontLst>
    <p:embeddedFont>
      <p:font typeface="DFPOP1-W9" panose="020B0604020202020204" charset="-128"/>
      <p:regular r:id="rId16"/>
    </p:embeddedFont>
    <p:embeddedFont>
      <p:font typeface="Arial-Rounded" panose="020B0500000000000000" charset="0"/>
      <p:regular r:id="rId17"/>
    </p:embeddedFont>
    <p:embeddedFont>
      <p:font typeface="HL Hoctro" panose="020B0604020202020204" charset="0"/>
      <p:regular r:id="rId18"/>
    </p:embeddedFont>
    <p:embeddedFont>
      <p:font typeface="HP001 4 hang 1 ô ly" panose="020B0604020202020204" charset="0"/>
      <p:bold r:id="rId19"/>
    </p:embeddedFont>
    <p:embeddedFont>
      <p:font typeface="HP001 5H" panose="020B0604020202020204" charset="0"/>
      <p:regular r:id="rId20"/>
      <p:bold r:id="rId21"/>
    </p:embeddedFont>
  </p:embeddedFontLst>
  <p:custDataLst>
    <p:tags r:id="rId2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5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  <p14:sldId id="291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105" d="100"/>
          <a:sy n="105" d="100"/>
        </p:scale>
        <p:origin x="787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733" y="123290"/>
            <a:ext cx="5702157" cy="465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233" t="17153"/>
          <a:stretch/>
        </p:blipFill>
        <p:spPr>
          <a:xfrm>
            <a:off x="1946708" y="531559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82765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3771901"/>
            <a:ext cx="2556354" cy="11804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>
            <a:fillRect/>
          </a:stretch>
        </p:blipFill>
        <p:spPr bwMode="auto">
          <a:xfrm>
            <a:off x="0" y="1759191"/>
            <a:ext cx="9085659" cy="198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8" descr="http://www.cbe.com.vn/upload_file/Tap-viet,-tap-1-(Bo-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17" y="213122"/>
            <a:ext cx="1788319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874" y="1881656"/>
            <a:ext cx="9082757" cy="807909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Kiến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bò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đến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chỗ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người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thợ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săn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và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cắn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vào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chân</a:t>
            </a:r>
            <a:endParaRPr lang="vi-VN" sz="32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897989"/>
            <a:ext cx="6753225" cy="84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8" tIns="34288" rIns="68578" bIns="3428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None/>
            </a:pPr>
            <a:r>
              <a:rPr lang="en-US" altLang="en-US" sz="23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b ở </a:t>
            </a:r>
            <a:r>
              <a:rPr lang="en-US" altLang="vi-VN" sz="23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300" b="1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Rectangle 6"/>
          <p:cNvSpPr/>
          <p:nvPr/>
        </p:nvSpPr>
        <p:spPr>
          <a:xfrm>
            <a:off x="-331969" y="2493996"/>
            <a:ext cx="9082757" cy="807909"/>
          </a:xfrm>
          <a:prstGeom prst="rect">
            <a:avLst/>
          </a:prstGeom>
        </p:spPr>
        <p:txBody>
          <a:bodyPr wrap="square" lIns="68578" tIns="34288" rIns="68578" bIns="34288">
            <a:spAutoFit/>
          </a:bodyPr>
          <a:lstStyle/>
          <a:p>
            <a:pPr>
              <a:lnSpc>
                <a:spcPct val="150000"/>
              </a:lnSpc>
              <a:spcBef>
                <a:spcPts val="1278"/>
              </a:spcBef>
              <a:spcAft>
                <a:spcPts val="1278"/>
              </a:spcAft>
              <a:defRPr/>
            </a:pP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 </a:t>
            </a:r>
            <a:r>
              <a:rPr lang="en-US" sz="32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anh</a:t>
            </a:r>
            <a:r>
              <a:rPr lang="en-US" sz="32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ang 1 ô ly" panose="020B0603050302020204" pitchFamily="34" charset="0"/>
              </a:rPr>
              <a:t> ta.</a:t>
            </a:r>
            <a:endParaRPr lang="vi-VN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181</Words>
  <Application>Microsoft Office PowerPoint</Application>
  <PresentationFormat>On-screen Show (16:9)</PresentationFormat>
  <Paragraphs>34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HP001 5H</vt:lpstr>
      <vt:lpstr>Times New Roman</vt:lpstr>
      <vt:lpstr>Arial</vt:lpstr>
      <vt:lpstr>HL Hoctro</vt:lpstr>
      <vt:lpstr>DFPOP1-W9</vt:lpstr>
      <vt:lpstr>Arial-Rounded</vt:lpstr>
      <vt:lpstr>Calibri</vt:lpstr>
      <vt:lpstr>HP001 4 hang 1 ô ly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PC</cp:lastModifiedBy>
  <cp:revision>51</cp:revision>
  <dcterms:created xsi:type="dcterms:W3CDTF">2020-08-13T09:19:08Z</dcterms:created>
  <dcterms:modified xsi:type="dcterms:W3CDTF">2025-03-24T10:01:21Z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