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8" r:id="rId6"/>
    <p:sldId id="269" r:id="rId7"/>
    <p:sldId id="282" r:id="rId8"/>
    <p:sldId id="294" r:id="rId9"/>
    <p:sldId id="270" r:id="rId10"/>
    <p:sldId id="283" r:id="rId11"/>
  </p:sldIdLst>
  <p:sldSz cx="9144000" cy="5143500" type="screen16x9"/>
  <p:notesSz cx="6858000" cy="9144000"/>
  <p:embeddedFontLst>
    <p:embeddedFont>
      <p:font typeface="DFPOP1-W9" panose="020B0604020202020204" charset="-128"/>
      <p:regular r:id="rId13"/>
    </p:embeddedFont>
    <p:embeddedFont>
      <p:font typeface="Arial-Rounded" panose="020B0500000000000000" charset="0"/>
      <p:regular r:id="rId14"/>
    </p:embeddedFont>
  </p:embeddedFontLst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  <p14:sldId id="258"/>
          </p14:sldIdLst>
        </p14:section>
        <p14:section name="Tiết 3" id="{8DB3B22B-32B6-4C3F-838D-DF98A9DBE4B7}">
          <p14:sldIdLst>
            <p14:sldId id="269"/>
            <p14:sldId id="282"/>
            <p14:sldId id="294"/>
            <p14:sldId id="270"/>
            <p14:sldId id="283"/>
          </p14:sldIdLst>
        </p14:section>
        <p14:section name="Tiết 4" id="{30D029CA-39C5-4833-936C-43C5EF84299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33CC"/>
    <a:srgbClr val="4CA420"/>
    <a:srgbClr val="800000"/>
    <a:srgbClr val="679C31"/>
    <a:srgbClr val="920000"/>
    <a:srgbClr val="F1442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96" autoAdjust="0"/>
  </p:normalViewPr>
  <p:slideViewPr>
    <p:cSldViewPr snapToGrid="0">
      <p:cViewPr varScale="1">
        <p:scale>
          <a:sx n="105" d="100"/>
          <a:sy n="105" d="100"/>
        </p:scale>
        <p:origin x="787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2025/3/24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-132728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5" y="2783096"/>
            <a:ext cx="4882718" cy="704685"/>
            <a:chOff x="2281392" y="2727523"/>
            <a:chExt cx="4882718" cy="704685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91309" y="273781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289865" y="2744869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KIẾN VÀ CHIM BỒ CÂU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809810" y="1826051"/>
            <a:ext cx="1507885" cy="955919"/>
            <a:chOff x="3282361" y="1815065"/>
            <a:chExt cx="1507885" cy="95591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28" name="矩形 97"/>
          <p:cNvSpPr/>
          <p:nvPr/>
        </p:nvSpPr>
        <p:spPr>
          <a:xfrm>
            <a:off x="2262859" y="1682815"/>
            <a:ext cx="4689277" cy="1448430"/>
          </a:xfrm>
          <a:prstGeom prst="rect">
            <a:avLst/>
          </a:prstGeom>
        </p:spPr>
        <p:txBody>
          <a:bodyPr spcFirstLastPara="1" wrap="none" numCol="1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5: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GB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7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275636" y="1087238"/>
            <a:ext cx="875018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339224" y="1087237"/>
            <a:ext cx="184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giật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mình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27684" y="2256308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Nam               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nghĩ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ngay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đố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123823" y="1082561"/>
            <a:ext cx="2021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cảm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2277188" y="2253854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2253810" y="1089444"/>
            <a:ext cx="1844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nhanh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trí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6145765" y="1082561"/>
            <a:ext cx="2021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7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8245759" y="1077884"/>
            <a:ext cx="1084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cứu</a:t>
            </a:r>
            <a:endParaRPr lang="zh-CN" alt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520171" y="3224930"/>
            <a:ext cx="8505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A2F459A0-6A26-4DA5-B309-4C38E867922B}"/>
              </a:ext>
            </a:extLst>
          </p:cNvPr>
          <p:cNvSpPr/>
          <p:nvPr/>
        </p:nvSpPr>
        <p:spPr>
          <a:xfrm>
            <a:off x="7476508" y="3216503"/>
            <a:ext cx="904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8686E-6 L -0.04427 0.2270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1135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9.37693E-7 L 0.34861 0.4194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31" y="20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6" grpId="0"/>
      <p:bldP spid="9" grpId="0"/>
      <p:bldP spid="9" grpId="1"/>
      <p:bldP spid="10" grpId="0"/>
      <p:bldP spid="10" grpId="1"/>
      <p:bldP spid="13" grpId="0"/>
      <p:bldP spid="13" grpId="1"/>
      <p:bldP spid="16" grpId="0"/>
      <p:bldP spid="17" grpId="0"/>
      <p:bldP spid="18" grpId="0"/>
      <p:bldP spid="12" grpId="0"/>
      <p:bldP spid="12" grpId="1"/>
      <p:bldP spid="1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vdoc.vn/data/image/2021/03/17/giai-bai-tap-tieng-viet-1-trang-84-85-86-87-bai-1-kien-va-chim-bo-cau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61" y="1670847"/>
            <a:ext cx="8785114" cy="149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AE2D3B-8A66-4D37-9F98-E5BC3B6825E5}"/>
              </a:ext>
            </a:extLst>
          </p:cNvPr>
          <p:cNvSpPr/>
          <p:nvPr/>
        </p:nvSpPr>
        <p:spPr>
          <a:xfrm>
            <a:off x="281554" y="1012021"/>
            <a:ext cx="8648536" cy="421210"/>
          </a:xfrm>
          <a:prstGeom prst="rect">
            <a:avLst/>
          </a:prstGeom>
        </p:spPr>
        <p:txBody>
          <a:bodyPr wrap="square" lIns="66616" tIns="33308" rIns="66616" bIns="33308">
            <a:spAutoFit/>
          </a:bodyPr>
          <a:lstStyle/>
          <a:p>
            <a:r>
              <a:rPr lang="en-US" sz="2300" b="1">
                <a:latin typeface="Times New Roman" pitchFamily="18" charset="0"/>
                <a:ea typeface="UVnAvant-Narrow" panose="020B0500000000000000" pitchFamily="34" charset="0"/>
                <a:cs typeface="Times New Roman" pitchFamily="18" charset="0"/>
              </a:rPr>
              <a:t>5. </a:t>
            </a:r>
            <a:r>
              <a:rPr lang="vi-VN" sz="2300" b="1">
                <a:latin typeface="Times New Roman" pitchFamily="18" charset="0"/>
                <a:ea typeface="UVnAvant-Narrow" panose="020B0500000000000000" pitchFamily="34" charset="0"/>
                <a:cs typeface="Times New Roman" pitchFamily="18" charset="0"/>
              </a:rPr>
              <a:t>Chọn từ ngữ để hoàn thiện câu và viết câu vào vở:</a:t>
            </a:r>
            <a:endParaRPr lang="en-US" sz="2300" dirty="0">
              <a:latin typeface="Times New Roman" pitchFamily="18" charset="0"/>
              <a:ea typeface="UVnAvant-Narrow" panose="020B0500000000000000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176" y="2312092"/>
            <a:ext cx="374050" cy="273323"/>
          </a:xfrm>
          <a:prstGeom prst="rect">
            <a:avLst/>
          </a:prstGeom>
          <a:noFill/>
        </p:spPr>
        <p:txBody>
          <a:bodyPr wrap="square" lIns="64941" tIns="32470" rIns="64941" bIns="32470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^</a:t>
            </a:r>
          </a:p>
        </p:txBody>
      </p:sp>
    </p:spTree>
    <p:extLst>
      <p:ext uri="{BB962C8B-B14F-4D97-AF65-F5344CB8AC3E}">
        <p14:creationId xmlns:p14="http://schemas.microsoft.com/office/powerpoint/2010/main" val="28166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0" t="37612" r="6887" b="8088"/>
          <a:stretch/>
        </p:blipFill>
        <p:spPr>
          <a:xfrm>
            <a:off x="441649" y="447869"/>
            <a:ext cx="7700865" cy="3738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912052" y="-83618"/>
            <a:ext cx="85056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Kể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200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Kiến</a:t>
            </a:r>
            <a:r>
              <a:rPr lang="en-US" altLang="zh-CN" sz="3200" i="1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i="1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3200" i="1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bồ</a:t>
            </a:r>
            <a:r>
              <a:rPr lang="en-US" altLang="zh-CN" sz="3200" i="1" dirty="0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i="1" dirty="0" err="1">
                <a:solidFill>
                  <a:srgbClr val="FF33CC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endParaRPr lang="zh-CN" altLang="en-US" sz="3200" dirty="0">
              <a:solidFill>
                <a:srgbClr val="FF33CC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954521b-b4ab-4ce3-8aa8-8bfa99a4c36e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146</Words>
  <Application>Microsoft Office PowerPoint</Application>
  <PresentationFormat>On-screen Show (16:9)</PresentationFormat>
  <Paragraphs>31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Arial-Rounded</vt:lpstr>
      <vt:lpstr>Times New Roman</vt:lpstr>
      <vt:lpstr>Arial</vt:lpstr>
      <vt:lpstr>Calibri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51</cp:revision>
  <dcterms:created xsi:type="dcterms:W3CDTF">2020-08-13T09:19:08Z</dcterms:created>
  <dcterms:modified xsi:type="dcterms:W3CDTF">2025-03-24T10:03:29Z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