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1" r:id="rId7"/>
    <p:sldId id="266" r:id="rId8"/>
    <p:sldId id="272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87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152400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676401" y="1295401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921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trang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phục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gàng,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sẽ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5400" y="1565565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52801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CHIẾC ÁO MÙA ĐÔNG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403201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6967CF-5848-4CC7-BC07-8BEB36E17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4472" y="1247906"/>
            <a:ext cx="3883057" cy="264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14946" y="4458836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mặc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trang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phục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sẽ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1BD9D7-8905-4FFD-8ED0-06FBE175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542" y="1321947"/>
            <a:ext cx="5784914" cy="313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781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21178" y="1600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BEEC44-46AB-4CBE-A82A-DDE2EEAB1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9776" y="3104766"/>
            <a:ext cx="6678479" cy="243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781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81951" y="1295401"/>
            <a:ext cx="8795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21177" y="1219201"/>
            <a:ext cx="5989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5638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E7718E-2846-481B-AB6C-9EF658E9BC1A}"/>
              </a:ext>
            </a:extLst>
          </p:cNvPr>
          <p:cNvSpPr txBox="1"/>
          <p:nvPr/>
        </p:nvSpPr>
        <p:spPr>
          <a:xfrm>
            <a:off x="1921177" y="1780408"/>
            <a:ext cx="8349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9C793D-C9BC-4AED-AA4B-6B6B0ACF5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3200401"/>
            <a:ext cx="6248400" cy="327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2490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14946" y="1229262"/>
            <a:ext cx="8669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2743201" y="2552700"/>
            <a:ext cx="6377067" cy="19812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96315" y="2945499"/>
            <a:ext cx="63770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4800600" y="4800600"/>
            <a:ext cx="176866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876800" y="2562226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177</Words>
  <Application>Microsoft Office PowerPoint</Application>
  <PresentationFormat>Widescreen</PresentationFormat>
  <Paragraphs>22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.VnAvant</vt:lpstr>
      <vt:lpstr>.VnUniverse</vt:lpstr>
      <vt:lpstr>Arial</vt:lpstr>
      <vt:lpstr>Calibri</vt:lpstr>
      <vt:lpstr>HP001 TD 4H</vt:lpstr>
      <vt:lpstr>HP-087</vt:lpstr>
      <vt:lpstr>HP-089</vt:lpstr>
      <vt:lpstr>Times New Roman</vt:lpstr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Vũ  Hạnh</cp:lastModifiedBy>
  <cp:revision>15</cp:revision>
  <dcterms:created xsi:type="dcterms:W3CDTF">2006-08-16T00:00:00Z</dcterms:created>
  <dcterms:modified xsi:type="dcterms:W3CDTF">2022-09-27T07:20:36Z</dcterms:modified>
</cp:coreProperties>
</file>