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20" r:id="rId5"/>
  </p:sldMasterIdLst>
  <p:notesMasterIdLst>
    <p:notesMasterId r:id="rId15"/>
  </p:notesMasterIdLst>
  <p:sldIdLst>
    <p:sldId id="268" r:id="rId6"/>
    <p:sldId id="281" r:id="rId7"/>
    <p:sldId id="258" r:id="rId8"/>
    <p:sldId id="276" r:id="rId9"/>
    <p:sldId id="259" r:id="rId10"/>
    <p:sldId id="279" r:id="rId11"/>
    <p:sldId id="278" r:id="rId12"/>
    <p:sldId id="280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47AE4-8D04-4E41-A3E1-E571C4BA1B80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57208-E142-452A-9954-3E054566D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16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01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0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9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77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65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829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92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219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6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712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192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696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43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407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50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864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898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86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0491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99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9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9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044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35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4584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66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5239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9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51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7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55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1177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48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4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3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8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2096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280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324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61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055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491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40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84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304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488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107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648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558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08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5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8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461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7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6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D78B4-E806-45BB-9C1F-394DBD0EDF1C}" type="datetimeFigureOut">
              <a:rPr lang="en-US" smtClean="0"/>
              <a:t>3/29/2025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9EB7-59FD-4A3F-BA92-9757A3BDD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A1C593-65D0-4073-BCC9-577B9352EA9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618960-8005-486C-9A75-10CB2AAC16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87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29/3/2025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SG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7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40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4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9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51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211756"/>
            <a:ext cx="3413019" cy="138379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0" y="2401635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45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08008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43" y="3481294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2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40" y="3330362"/>
            <a:ext cx="2176557" cy="3377231"/>
          </a:xfrm>
          <a:prstGeom prst="rect">
            <a:avLst/>
          </a:prstGeom>
        </p:spPr>
      </p:pic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4553" y="3469002"/>
            <a:ext cx="56428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5</a:t>
            </a:r>
          </a:p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vọng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của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núi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8037" y="3757746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i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90" y="225777"/>
            <a:ext cx="3413019" cy="138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5086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28504" y="876042"/>
            <a:ext cx="10885357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0" y="163638"/>
            <a:ext cx="12089176" cy="663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7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2521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.Vn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271" y="2493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610" y="202353"/>
            <a:ext cx="67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  <p:sp>
        <p:nvSpPr>
          <p:cNvPr id="4" name="Rectangle 3"/>
          <p:cNvSpPr/>
          <p:nvPr/>
        </p:nvSpPr>
        <p:spPr>
          <a:xfrm>
            <a:off x="697233" y="639697"/>
            <a:ext cx="11153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Đang đi chơi trong núi, gấu con chợt nhìn thấy một hạt dẻ. Gấu con vui mừng reo lên: “A!. Ngay lập tức, có tiếng “A! vọng lại. Gấu con ngạc nhiên kêu to: “Bạn là ai?. Lại có tiếng vọng ra từ vách núi: “Bạn là ai?.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hét lên: “Sao không nói cho tôi biết?”. Núi cũng đáp lại 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ư vậy.Gấu con bực tức: “Tô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hét bạn”. Khắp nơi có tiếng vọng: “ Tôi ghét bạn”.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Về nhà, gấu con kể cho mẹ nghe.Gấu mẹ cười bảo: “Con hãy quay lại và nói với núi: “Tôi yêu bạn”. Gấu con làm theo lời mẹ. Quả nhiên, có tiếng vọng lại: “ Tôi yêu bạn”. Gấu con bật cười vui vẻ.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7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43651" y="157262"/>
            <a:ext cx="46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833" y="680505"/>
            <a:ext cx="11571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Đang đi chơi trong núi, gấu con chợt nhìn thấy một hạt dẻ.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vui mừng reo lên: “A!.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Ngay lập tức, có tiếng “A! vọng lại.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ngạc nhiên kêu to: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Lại có tiếng vọng ra từ vách núi: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hét lên: “Sao không nói cho tôi biết?”.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Núi cũng đáp lại n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vậy.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bực tức: “Tô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i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ghét bạn”.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Khắp nơi có tiếng vọng: “ Tôi ghét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Về nhà, gấu con kể cho mẹ nghe.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mẹ cười bảo: “Con hãy quay lại và nói với núi: “Tôi yêu bạn”.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làm theo lời mẹ.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Quả nhiên, có tiếng vọng lại: “ Tôi yêu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bật cười vui vẻ.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2481" y="736472"/>
            <a:ext cx="5141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77" y="1192326"/>
            <a:ext cx="489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2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75" y="1357917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3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46600" y="176056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4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9383" y="177261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5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50745" y="2292645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6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9556" y="2725641"/>
            <a:ext cx="3773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7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98067" y="2774431"/>
            <a:ext cx="381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8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8806" y="3222797"/>
            <a:ext cx="3913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9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38981" y="3217195"/>
            <a:ext cx="48503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10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478" y="4175385"/>
            <a:ext cx="5931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11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3684" y="4175385"/>
            <a:ext cx="48276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12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38727" y="4693088"/>
            <a:ext cx="5004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13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9116" y="5188663"/>
            <a:ext cx="47561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14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8735" y="5188663"/>
            <a:ext cx="4917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15  </a:t>
            </a:r>
          </a:p>
        </p:txBody>
      </p:sp>
    </p:spTree>
    <p:extLst>
      <p:ext uri="{BB962C8B-B14F-4D97-AF65-F5344CB8AC3E}">
        <p14:creationId xmlns:p14="http://schemas.microsoft.com/office/powerpoint/2010/main" val="33457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50189" y="3205558"/>
            <a:ext cx="23858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bực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0076" y="2254403"/>
            <a:ext cx="34413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950750" y="768211"/>
            <a:ext cx="3038011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GB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3801" y="1717291"/>
            <a:ext cx="10871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GB" sz="4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6354" y="2285181"/>
            <a:ext cx="199480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reo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71885" y="3232015"/>
            <a:ext cx="26436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anose="02020603050405020304" pitchFamily="18" charset="0"/>
              </a:rPr>
              <a:t>ngạc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45771" y="136649"/>
            <a:ext cx="502920" cy="5108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prstClr val="white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7271" y="13380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43651" y="157262"/>
            <a:ext cx="4602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endParaRPr lang="en-US" sz="3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7833" y="680505"/>
            <a:ext cx="1157170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Đang đi chơi trong núi, gấu con chợt nhìn thấy một hạt dẻ.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vui mừng reo lên: “A!.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Ngay lập tức, có tiếng “A! vọng lại.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ngạc nhiên kêu to: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Lại có tiếng vọng ra từ vách núi: “Bạn là ai?.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hét lên: “Sao không nói cho tôi biết?”.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Núi cũng đáp lại n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vậy.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bực tức: “Tô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i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ghét bạn”.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Khắp nơi có tiếng vọng: “ Tôi ghét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tủi thân, òa khóc.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Về nhà, gấu con kể cho mẹ nghe.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srgbClr val="FF0000"/>
                </a:solidFill>
                <a:latin typeface="Calibri Light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mẹ cười bảo: “Con hãy quay lại và nói với núi: “Tôi yêu bạn”.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 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làm theo lời mẹ.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Quả nhiên, có tiếng vọng lại: “ Tôi yêu bạn”.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/>
              </a:rPr>
              <a:t>Gấu con bật cười vui vẻ.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  <a:p>
            <a:pPr algn="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 Theo 365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2481" y="736472"/>
            <a:ext cx="514119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577" y="1192326"/>
            <a:ext cx="48925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2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7475" y="1357917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3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46600" y="176056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4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19383" y="1772616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5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50745" y="2292645"/>
            <a:ext cx="4822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6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49556" y="2725641"/>
            <a:ext cx="37737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7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98067" y="2774431"/>
            <a:ext cx="381753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8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68806" y="3222797"/>
            <a:ext cx="391397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9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38981" y="3217195"/>
            <a:ext cx="485036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10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9478" y="4175385"/>
            <a:ext cx="593144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11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933684" y="4175385"/>
            <a:ext cx="48276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12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8727" y="4693088"/>
            <a:ext cx="500432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13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9116" y="5188663"/>
            <a:ext cx="47561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14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68735" y="5188663"/>
            <a:ext cx="491795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 15  </a:t>
            </a:r>
          </a:p>
        </p:txBody>
      </p:sp>
    </p:spTree>
    <p:extLst>
      <p:ext uri="{BB962C8B-B14F-4D97-AF65-F5344CB8AC3E}">
        <p14:creationId xmlns:p14="http://schemas.microsoft.com/office/powerpoint/2010/main" val="42191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2641" y="451458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383" y="2226911"/>
            <a:ext cx="11781322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GB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363" y="974678"/>
            <a:ext cx="225895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GB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121450" y="2954954"/>
            <a:ext cx="77118" cy="4439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842126" y="2883920"/>
            <a:ext cx="155440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5" name="Straight Connector 14"/>
          <p:cNvCxnSpPr/>
          <p:nvPr/>
        </p:nvCxnSpPr>
        <p:spPr>
          <a:xfrm flipH="1">
            <a:off x="11774975" y="2883920"/>
            <a:ext cx="99976" cy="497017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 flipH="1">
            <a:off x="11874951" y="2883920"/>
            <a:ext cx="77118" cy="495903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161501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133" y="940125"/>
            <a:ext cx="11733195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“A!”.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“A!”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“Sao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r">
              <a:buNone/>
            </a:pP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(Theo 365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Oval 6"/>
          <p:cNvSpPr/>
          <p:nvPr/>
        </p:nvSpPr>
        <p:spPr>
          <a:xfrm>
            <a:off x="305992" y="997875"/>
            <a:ext cx="472785" cy="46381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21492" y="4334720"/>
            <a:ext cx="472785" cy="4421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18580" y="433333"/>
            <a:ext cx="675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:Tiếng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1+2)</a:t>
            </a:r>
          </a:p>
        </p:txBody>
      </p:sp>
    </p:spTree>
    <p:extLst>
      <p:ext uri="{BB962C8B-B14F-4D97-AF65-F5344CB8AC3E}">
        <p14:creationId xmlns:p14="http://schemas.microsoft.com/office/powerpoint/2010/main" val="1279993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6" y="3519905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301298" y="1609975"/>
            <a:ext cx="9202615" cy="1660817"/>
            <a:chOff x="3075088" y="2644047"/>
            <a:chExt cx="4455011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75088" y="2712925"/>
              <a:ext cx="4455011" cy="28542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8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88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endParaRPr lang="zh-CN" altLang="en-US" sz="8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379642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902</Words>
  <Application>Microsoft Office PowerPoint</Application>
  <PresentationFormat>Widescreen</PresentationFormat>
  <Paragraphs>67</Paragraphs>
  <Slides>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.VnArial</vt:lpstr>
      <vt:lpstr>.VnAvant</vt:lpstr>
      <vt:lpstr>Arial</vt:lpstr>
      <vt:lpstr>Calibri</vt:lpstr>
      <vt:lpstr>Calibri Light</vt:lpstr>
      <vt:lpstr>HP001 4 hàng</vt:lpstr>
      <vt:lpstr>Times New Roman</vt:lpstr>
      <vt:lpstr>Office Theme</vt:lpstr>
      <vt:lpstr>1_Office Theme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FPTSHOP-HP</dc:creator>
  <cp:lastModifiedBy>PC</cp:lastModifiedBy>
  <cp:revision>55</cp:revision>
  <dcterms:created xsi:type="dcterms:W3CDTF">2021-03-27T02:20:36Z</dcterms:created>
  <dcterms:modified xsi:type="dcterms:W3CDTF">2025-03-29T09:09:17Z</dcterms:modified>
</cp:coreProperties>
</file>