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notesMasterIdLst>
    <p:notesMasterId r:id="rId12"/>
  </p:notesMasterIdLst>
  <p:sldIdLst>
    <p:sldId id="268" r:id="rId6"/>
    <p:sldId id="267" r:id="rId7"/>
    <p:sldId id="277" r:id="rId8"/>
    <p:sldId id="266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7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6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2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2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19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8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1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2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69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4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0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01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7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1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43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6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4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7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6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6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79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0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64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8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6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4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9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9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4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5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8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2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7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05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45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2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8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02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21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83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8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26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38379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635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4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43" y="3481294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62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3" y="3469002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08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9133" y="940125"/>
            <a:ext cx="1173319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Oval 11"/>
          <p:cNvSpPr/>
          <p:nvPr/>
        </p:nvSpPr>
        <p:spPr>
          <a:xfrm>
            <a:off x="305992" y="997875"/>
            <a:ext cx="472785" cy="463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21492" y="4334720"/>
            <a:ext cx="472785" cy="442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8580" y="433333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44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908" y="245833"/>
            <a:ext cx="521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345911" y="1045439"/>
            <a:ext cx="1077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xảy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vui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mừng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reo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“A!”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345937" y="2809133"/>
            <a:ext cx="1043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?</a:t>
            </a:r>
          </a:p>
        </p:txBody>
      </p:sp>
      <p:sp>
        <p:nvSpPr>
          <p:cNvPr id="13" name="Text Box 5"/>
          <p:cNvSpPr txBox="1"/>
          <p:nvPr/>
        </p:nvSpPr>
        <p:spPr>
          <a:xfrm>
            <a:off x="345911" y="4664398"/>
            <a:ext cx="1098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c.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?</a:t>
            </a:r>
          </a:p>
        </p:txBody>
      </p:sp>
      <p:sp>
        <p:nvSpPr>
          <p:cNvPr id="14" name="Text Box 1"/>
          <p:cNvSpPr txBox="1"/>
          <p:nvPr/>
        </p:nvSpPr>
        <p:spPr>
          <a:xfrm>
            <a:off x="345910" y="1650663"/>
            <a:ext cx="1150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mừng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reo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“A!”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núi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“A!”.</a:t>
            </a:r>
          </a:p>
        </p:txBody>
      </p:sp>
      <p:sp>
        <p:nvSpPr>
          <p:cNvPr id="15" name="Text Box 3"/>
          <p:cNvSpPr txBox="1"/>
          <p:nvPr/>
        </p:nvSpPr>
        <p:spPr>
          <a:xfrm>
            <a:off x="345911" y="3453865"/>
            <a:ext cx="10989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hã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núi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rằng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!”.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677" y="3764054"/>
            <a:ext cx="1132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678" y="5384701"/>
            <a:ext cx="9644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987086"/>
              </p:ext>
            </p:extLst>
          </p:nvPr>
        </p:nvGraphicFramePr>
        <p:xfrm>
          <a:off x="664143" y="3717771"/>
          <a:ext cx="10424160" cy="6243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6059">
                  <a:extLst>
                    <a:ext uri="{9D8B030D-6E8A-4147-A177-3AD203B41FA5}">
                      <a16:colId xmlns:a16="http://schemas.microsoft.com/office/drawing/2014/main" val="2718317776"/>
                    </a:ext>
                  </a:extLst>
                </a:gridCol>
                <a:gridCol w="8268101">
                  <a:extLst>
                    <a:ext uri="{9D8B030D-6E8A-4147-A177-3AD203B41FA5}">
                      <a16:colId xmlns:a16="http://schemas.microsoft.com/office/drawing/2014/main" val="4189789328"/>
                    </a:ext>
                  </a:extLst>
                </a:gridCol>
              </a:tblGrid>
              <a:tr h="624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67327"/>
                  </a:ext>
                </a:extLst>
              </a:tr>
            </a:tbl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377401"/>
              </p:ext>
            </p:extLst>
          </p:nvPr>
        </p:nvGraphicFramePr>
        <p:xfrm>
          <a:off x="643234" y="1323934"/>
          <a:ext cx="10483570" cy="2418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6968">
                  <a:extLst>
                    <a:ext uri="{9D8B030D-6E8A-4147-A177-3AD203B41FA5}">
                      <a16:colId xmlns:a16="http://schemas.microsoft.com/office/drawing/2014/main" val="3713281839"/>
                    </a:ext>
                  </a:extLst>
                </a:gridCol>
                <a:gridCol w="8306602">
                  <a:extLst>
                    <a:ext uri="{9D8B030D-6E8A-4147-A177-3AD203B41FA5}">
                      <a16:colId xmlns:a16="http://schemas.microsoft.com/office/drawing/2014/main" val="4182917694"/>
                    </a:ext>
                  </a:extLst>
                </a:gridCol>
              </a:tblGrid>
              <a:tr h="5324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47515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89320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61278"/>
                  </a:ext>
                </a:extLst>
              </a:tr>
              <a:tr h="77486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9322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057" y="1882368"/>
            <a:ext cx="492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057" y="2408618"/>
            <a:ext cx="333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845" y="2957524"/>
            <a:ext cx="738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781" y="1882368"/>
            <a:ext cx="254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567" y="2408618"/>
            <a:ext cx="19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751" y="2876230"/>
            <a:ext cx="166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317" y="3687342"/>
            <a:ext cx="220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4167" y="3706622"/>
            <a:ext cx="7416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3145" y="248593"/>
            <a:ext cx="675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6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1302253" y="2139419"/>
            <a:ext cx="7795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D36E8D-F5A3-4308-BC71-B5E6872963B7}"/>
              </a:ext>
            </a:extLst>
          </p:cNvPr>
          <p:cNvGrpSpPr/>
          <p:nvPr/>
        </p:nvGrpSpPr>
        <p:grpSpPr>
          <a:xfrm>
            <a:off x="364632" y="1253305"/>
            <a:ext cx="9987364" cy="594399"/>
            <a:chOff x="494161" y="303142"/>
            <a:chExt cx="8730720" cy="53454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52B351-2C62-4D4E-BBE2-D39CA22958B9}"/>
                </a:ext>
              </a:extLst>
            </p:cNvPr>
            <p:cNvSpPr/>
            <p:nvPr/>
          </p:nvSpPr>
          <p:spPr>
            <a:xfrm>
              <a:off x="494161" y="303142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5FA980-8A3A-483C-8D7A-B319D0C85583}"/>
                </a:ext>
              </a:extLst>
            </p:cNvPr>
            <p:cNvSpPr/>
            <p:nvPr/>
          </p:nvSpPr>
          <p:spPr>
            <a:xfrm>
              <a:off x="988147" y="311797"/>
              <a:ext cx="8236734" cy="525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 ở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325658" y="2127350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471638" y="2041569"/>
            <a:ext cx="1147331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	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mẹ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gấu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thấy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vẻ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4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3519905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01298" y="1609975"/>
            <a:ext cx="9202615" cy="1660817"/>
            <a:chOff x="3075088" y="2644047"/>
            <a:chExt cx="4455011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75088" y="2712925"/>
              <a:ext cx="4455011" cy="285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8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endParaRPr lang="zh-CN" altLang="en-US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7964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429</Words>
  <Application>Microsoft Office PowerPoint</Application>
  <PresentationFormat>Widescreen</PresentationFormat>
  <Paragraphs>35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PC</cp:lastModifiedBy>
  <cp:revision>55</cp:revision>
  <dcterms:created xsi:type="dcterms:W3CDTF">2021-03-27T02:20:36Z</dcterms:created>
  <dcterms:modified xsi:type="dcterms:W3CDTF">2025-03-29T09:12:13Z</dcterms:modified>
</cp:coreProperties>
</file>