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0"/>
  </p:notesMasterIdLst>
  <p:sldIdLst>
    <p:sldId id="268" r:id="rId5"/>
    <p:sldId id="282" r:id="rId6"/>
    <p:sldId id="287" r:id="rId7"/>
    <p:sldId id="28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0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43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7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6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9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4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9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0" y="168910"/>
            <a:ext cx="11670589" cy="319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3" y="3956318"/>
            <a:ext cx="8038002" cy="636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24" y="1510232"/>
            <a:ext cx="1600423" cy="514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360" y="1510232"/>
            <a:ext cx="1428949" cy="438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593" y="2701183"/>
            <a:ext cx="113383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a,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đỡ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mến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711" y="3702231"/>
            <a:ext cx="1095421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b,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tủi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thân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1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13185 L 0.0824 0.02151 C 0.10037 -0.0037 0.1277 -0.01758 0.15621 -0.01758 C 0.18876 -0.01758 0.21492 -0.0037 0.23314 0.02151 L 0.32049 0.1318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9" y="-7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30164 L -0.13096 0.11034 C -0.15321 0.06731 -0.1868 0.04418 -0.22195 0.04418 C -0.26191 0.04418 -0.29419 0.06731 -0.31645 0.11034 L -0.42372 0.30164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8" y="-12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6"/>
            <a:ext cx="11028218" cy="678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964" y="1168968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rất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782" y="4023109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a.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luôn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đỡ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nên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mến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82" y="4693604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b.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tủi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thân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4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50" y="134754"/>
            <a:ext cx="11167152" cy="67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3519905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1298" y="1609975"/>
            <a:ext cx="9202615" cy="1660817"/>
            <a:chOff x="3075088" y="2644047"/>
            <a:chExt cx="4455011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75088" y="2712925"/>
              <a:ext cx="4455011" cy="28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964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109</Words>
  <Application>Microsoft Office PowerPoint</Application>
  <PresentationFormat>Widescreen</PresentationFormat>
  <Paragraphs>10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PC</cp:lastModifiedBy>
  <cp:revision>55</cp:revision>
  <dcterms:created xsi:type="dcterms:W3CDTF">2021-03-27T02:20:36Z</dcterms:created>
  <dcterms:modified xsi:type="dcterms:W3CDTF">2025-03-29T09:13:31Z</dcterms:modified>
</cp:coreProperties>
</file>