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9"/>
  </p:notesMasterIdLst>
  <p:sldIdLst>
    <p:sldId id="268" r:id="rId4"/>
    <p:sldId id="286" r:id="rId5"/>
    <p:sldId id="288" r:id="rId6"/>
    <p:sldId id="289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2" y="66337"/>
            <a:ext cx="11367684" cy="51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96" y="1222754"/>
            <a:ext cx="11063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 	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quay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572" y="2966307"/>
            <a:ext cx="1050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bật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322" y="2336636"/>
            <a:ext cx="1083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khắp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vọng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82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28B9B2-A2B9-4F71-A998-729C7F931CD5}"/>
              </a:ext>
            </a:extLst>
          </p:cNvPr>
          <p:cNvGrpSpPr/>
          <p:nvPr/>
        </p:nvGrpSpPr>
        <p:grpSpPr>
          <a:xfrm>
            <a:off x="273995" y="369577"/>
            <a:ext cx="10955718" cy="954107"/>
            <a:chOff x="4739908" y="119181"/>
            <a:chExt cx="10955718" cy="954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38550C-581E-4939-B31D-AF1A5D452E68}"/>
                </a:ext>
              </a:extLst>
            </p:cNvPr>
            <p:cNvSpPr/>
            <p:nvPr/>
          </p:nvSpPr>
          <p:spPr>
            <a:xfrm>
              <a:off x="5271041" y="119181"/>
              <a:ext cx="104245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hoặc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ngoài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đọc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vọng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núi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từ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ngữ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có</a:t>
              </a:r>
              <a:endParaRPr lang="en-US" sz="2800" b="1" dirty="0">
                <a:latin typeface="Arial" panose="020B0604020202020204" pitchFamily="34" charset="0"/>
              </a:endParaRPr>
            </a:p>
            <a:p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chứa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vần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iêp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ưc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uc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143B3-6D28-4E3C-B45D-735AF1A6DF4B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48568" y="16294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biết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18439" y="2300020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189218" y="31293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39435" y="4104745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 tức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..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57431" y="4890805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giục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DE1C0D-3CEB-432E-82B7-5412471319BB}"/>
              </a:ext>
            </a:extLst>
          </p:cNvPr>
          <p:cNvGrpSpPr/>
          <p:nvPr/>
        </p:nvGrpSpPr>
        <p:grpSpPr>
          <a:xfrm>
            <a:off x="577702" y="156343"/>
            <a:ext cx="4572624" cy="523220"/>
            <a:chOff x="4739908" y="119181"/>
            <a:chExt cx="4572624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C8564A-2554-47DD-8C9B-E004F16297EA}"/>
                </a:ext>
              </a:extLst>
            </p:cNvPr>
            <p:cNvSpPr/>
            <p:nvPr/>
          </p:nvSpPr>
          <p:spPr>
            <a:xfrm>
              <a:off x="5271041" y="119181"/>
              <a:ext cx="40414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2800" b="1">
                  <a:solidFill>
                    <a:srgbClr val="FF0000"/>
                  </a:solidFill>
                  <a:latin typeface="Arial(Body)"/>
                </a:rPr>
                <a:t>T</a:t>
              </a:r>
              <a:r>
                <a:rPr lang="en-US" sz="2800" b="1">
                  <a:solidFill>
                    <a:srgbClr val="0000FF"/>
                  </a:solidFill>
                  <a:latin typeface="Arial(Body)"/>
                </a:rPr>
                <a:t>R</a:t>
              </a:r>
              <a:r>
                <a:rPr lang="en-US" sz="2800" b="1">
                  <a:solidFill>
                    <a:srgbClr val="FF00FF"/>
                  </a:solidFill>
                  <a:latin typeface="Arial(Body)"/>
                </a:rPr>
                <a:t>Ò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>
                  <a:solidFill>
                    <a:srgbClr val="00B050"/>
                  </a:solidFill>
                  <a:latin typeface="Arial(Body)"/>
                </a:rPr>
                <a:t>C</a:t>
              </a:r>
              <a:r>
                <a:rPr lang="en-US" sz="2800" b="1">
                  <a:solidFill>
                    <a:srgbClr val="0070C0"/>
                  </a:solidFill>
                  <a:latin typeface="Arial(Body)"/>
                </a:rPr>
                <a:t>H</a:t>
              </a:r>
              <a:r>
                <a:rPr lang="vi-VN" sz="2800" b="1">
                  <a:solidFill>
                    <a:srgbClr val="7030A0"/>
                  </a:solidFill>
                  <a:latin typeface="Arial(Body)"/>
                </a:rPr>
                <a:t>Ơ</a:t>
              </a:r>
              <a:r>
                <a:rPr lang="en-US" sz="2800" b="1">
                  <a:solidFill>
                    <a:srgbClr val="FF0000"/>
                  </a:solidFill>
                  <a:latin typeface="Arial(Body)"/>
                </a:rPr>
                <a:t>I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/>
                <a:t>Ghép từ ngữ</a:t>
              </a:r>
              <a:endParaRPr lang="en-US" sz="28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767716-27CB-4338-A4CB-4137F45D4269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9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92D0C5E-9BA7-4E62-A6E3-3F6E248DC0B3}"/>
              </a:ext>
            </a:extLst>
          </p:cNvPr>
          <p:cNvSpPr/>
          <p:nvPr/>
        </p:nvSpPr>
        <p:spPr>
          <a:xfrm>
            <a:off x="1351800" y="629978"/>
            <a:ext cx="930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/>
              <a:t>Tìm từ ngữ có mối liên hệ với nhau. </a:t>
            </a:r>
            <a:r>
              <a:rPr lang="en-US" sz="2800">
                <a:solidFill>
                  <a:srgbClr val="FF0000"/>
                </a:solidFill>
              </a:rPr>
              <a:t>( Mẫu:  Bật đèn – sáng)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6374E4A-5F22-447B-BC07-48E024811496}"/>
              </a:ext>
            </a:extLst>
          </p:cNvPr>
          <p:cNvSpPr/>
          <p:nvPr/>
        </p:nvSpPr>
        <p:spPr>
          <a:xfrm>
            <a:off x="620950" y="152996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tắt đèn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9F68095-D5C2-4A58-B0BC-FE0CC0CB9554}"/>
              </a:ext>
            </a:extLst>
          </p:cNvPr>
          <p:cNvSpPr/>
          <p:nvPr/>
        </p:nvSpPr>
        <p:spPr>
          <a:xfrm rot="20990521">
            <a:off x="3398017" y="152996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sáng</a:t>
            </a: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68D8A8F9-6B6C-4535-8188-2D1EE8BDD7EA}"/>
              </a:ext>
            </a:extLst>
          </p:cNvPr>
          <p:cNvSpPr/>
          <p:nvPr/>
        </p:nvSpPr>
        <p:spPr>
          <a:xfrm>
            <a:off x="6175084" y="141239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bật đèn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6EC0B52F-21C4-4F80-829A-14D08E991337}"/>
              </a:ext>
            </a:extLst>
          </p:cNvPr>
          <p:cNvSpPr/>
          <p:nvPr/>
        </p:nvSpPr>
        <p:spPr>
          <a:xfrm rot="20310642">
            <a:off x="8926088" y="1510098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CC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đường ướt</a:t>
            </a: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E4428535-2558-4245-9DBC-854B1658D35B}"/>
              </a:ext>
            </a:extLst>
          </p:cNvPr>
          <p:cNvSpPr/>
          <p:nvPr/>
        </p:nvSpPr>
        <p:spPr>
          <a:xfrm>
            <a:off x="802525" y="3161417"/>
            <a:ext cx="2538942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tập thể dục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E1C8278A-82D8-476F-A4A7-2EA422309328}"/>
              </a:ext>
            </a:extLst>
          </p:cNvPr>
          <p:cNvSpPr/>
          <p:nvPr/>
        </p:nvSpPr>
        <p:spPr>
          <a:xfrm rot="20604308">
            <a:off x="4227750" y="3012367"/>
            <a:ext cx="2173051" cy="712913"/>
          </a:xfrm>
          <a:prstGeom prst="roundRect">
            <a:avLst>
              <a:gd name="adj" fmla="val 27381"/>
            </a:avLst>
          </a:prstGeom>
          <a:solidFill>
            <a:schemeClr val="tx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tối</a:t>
            </a:r>
          </a:p>
        </p:txBody>
      </p: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049122B0-3620-4F79-9CD1-796E4E4A7054}"/>
              </a:ext>
            </a:extLst>
          </p:cNvPr>
          <p:cNvSpPr/>
          <p:nvPr/>
        </p:nvSpPr>
        <p:spPr>
          <a:xfrm>
            <a:off x="7906229" y="3161416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chăm học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C296D3B1-BF98-45DC-843E-9923170A0FF3}"/>
              </a:ext>
            </a:extLst>
          </p:cNvPr>
          <p:cNvSpPr/>
          <p:nvPr/>
        </p:nvSpPr>
        <p:spPr>
          <a:xfrm>
            <a:off x="8348135" y="4461772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FFC0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khỏe mạnh</a:t>
            </a: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CE770E25-1ECF-4350-9937-72C76DD095D2}"/>
              </a:ext>
            </a:extLst>
          </p:cNvPr>
          <p:cNvSpPr/>
          <p:nvPr/>
        </p:nvSpPr>
        <p:spPr>
          <a:xfrm>
            <a:off x="4679016" y="5026340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được khen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B178579D-0640-425E-B061-9C1C9EE7FEB8}"/>
              </a:ext>
            </a:extLst>
          </p:cNvPr>
          <p:cNvSpPr/>
          <p:nvPr/>
        </p:nvSpPr>
        <p:spPr>
          <a:xfrm rot="569722">
            <a:off x="1707475" y="478712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006666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mưa</a:t>
            </a:r>
          </a:p>
        </p:txBody>
      </p:sp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F63798CA-7B53-4D8C-8F3B-D5BBEBF40D50}"/>
              </a:ext>
            </a:extLst>
          </p:cNvPr>
          <p:cNvSpPr/>
          <p:nvPr/>
        </p:nvSpPr>
        <p:spPr>
          <a:xfrm>
            <a:off x="3843866" y="2304514"/>
            <a:ext cx="5181600" cy="3031067"/>
          </a:xfrm>
          <a:custGeom>
            <a:avLst/>
            <a:gdLst>
              <a:gd name="connsiteX0" fmla="*/ 0 w 5181600"/>
              <a:gd name="connsiteY0" fmla="*/ 3031067 h 3031067"/>
              <a:gd name="connsiteX1" fmla="*/ 914400 w 5181600"/>
              <a:gd name="connsiteY1" fmla="*/ 2048933 h 3031067"/>
              <a:gd name="connsiteX2" fmla="*/ 3115733 w 5181600"/>
              <a:gd name="connsiteY2" fmla="*/ 1456267 h 3031067"/>
              <a:gd name="connsiteX3" fmla="*/ 3623733 w 5181600"/>
              <a:gd name="connsiteY3" fmla="*/ 423333 h 3031067"/>
              <a:gd name="connsiteX4" fmla="*/ 5181600 w 5181600"/>
              <a:gd name="connsiteY4" fmla="*/ 0 h 30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031067">
                <a:moveTo>
                  <a:pt x="0" y="3031067"/>
                </a:moveTo>
                <a:cubicBezTo>
                  <a:pt x="197555" y="2671233"/>
                  <a:pt x="395111" y="2311400"/>
                  <a:pt x="914400" y="2048933"/>
                </a:cubicBezTo>
                <a:cubicBezTo>
                  <a:pt x="1433689" y="1786466"/>
                  <a:pt x="2664178" y="1727200"/>
                  <a:pt x="3115733" y="1456267"/>
                </a:cubicBezTo>
                <a:cubicBezTo>
                  <a:pt x="3567289" y="1185334"/>
                  <a:pt x="3279422" y="666044"/>
                  <a:pt x="3623733" y="423333"/>
                </a:cubicBezTo>
                <a:cubicBezTo>
                  <a:pt x="3968044" y="180622"/>
                  <a:pt x="4574822" y="90311"/>
                  <a:pt x="5181600" y="0"/>
                </a:cubicBezTo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5E88A983-B8F5-42A8-AA39-DEF7A3679821}"/>
              </a:ext>
            </a:extLst>
          </p:cNvPr>
          <p:cNvSpPr/>
          <p:nvPr/>
        </p:nvSpPr>
        <p:spPr>
          <a:xfrm>
            <a:off x="2802201" y="1860092"/>
            <a:ext cx="1488558" cy="1829652"/>
          </a:xfrm>
          <a:custGeom>
            <a:avLst/>
            <a:gdLst>
              <a:gd name="connsiteX0" fmla="*/ 0 w 1488558"/>
              <a:gd name="connsiteY0" fmla="*/ 0 h 1829652"/>
              <a:gd name="connsiteX1" fmla="*/ 212651 w 1488558"/>
              <a:gd name="connsiteY1" fmla="*/ 659219 h 1829652"/>
              <a:gd name="connsiteX2" fmla="*/ 935665 w 1488558"/>
              <a:gd name="connsiteY2" fmla="*/ 967563 h 1829652"/>
              <a:gd name="connsiteX3" fmla="*/ 1158949 w 1488558"/>
              <a:gd name="connsiteY3" fmla="*/ 1743739 h 1829652"/>
              <a:gd name="connsiteX4" fmla="*/ 1488558 w 1488558"/>
              <a:gd name="connsiteY4" fmla="*/ 1775637 h 18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8" h="1829652">
                <a:moveTo>
                  <a:pt x="0" y="0"/>
                </a:moveTo>
                <a:cubicBezTo>
                  <a:pt x="28353" y="248979"/>
                  <a:pt x="56707" y="497959"/>
                  <a:pt x="212651" y="659219"/>
                </a:cubicBezTo>
                <a:cubicBezTo>
                  <a:pt x="368595" y="820480"/>
                  <a:pt x="777949" y="786810"/>
                  <a:pt x="935665" y="967563"/>
                </a:cubicBezTo>
                <a:cubicBezTo>
                  <a:pt x="1093381" y="1148316"/>
                  <a:pt x="1066800" y="1609060"/>
                  <a:pt x="1158949" y="1743739"/>
                </a:cubicBezTo>
                <a:cubicBezTo>
                  <a:pt x="1251098" y="1878418"/>
                  <a:pt x="1369828" y="1827027"/>
                  <a:pt x="1488558" y="17756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31">
            <a:extLst>
              <a:ext uri="{FF2B5EF4-FFF2-40B4-BE49-F238E27FC236}">
                <a16:creationId xmlns:a16="http://schemas.microsoft.com/office/drawing/2014/main" id="{DB11BD69-04E2-4694-921D-1A3FBC8DE9C3}"/>
              </a:ext>
            </a:extLst>
          </p:cNvPr>
          <p:cNvSpPr/>
          <p:nvPr/>
        </p:nvSpPr>
        <p:spPr>
          <a:xfrm>
            <a:off x="3341467" y="3475466"/>
            <a:ext cx="4997303" cy="1275907"/>
          </a:xfrm>
          <a:custGeom>
            <a:avLst/>
            <a:gdLst>
              <a:gd name="connsiteX0" fmla="*/ 0 w 4997303"/>
              <a:gd name="connsiteY0" fmla="*/ 0 h 1275907"/>
              <a:gd name="connsiteX1" fmla="*/ 329610 w 4997303"/>
              <a:gd name="connsiteY1" fmla="*/ 744279 h 1275907"/>
              <a:gd name="connsiteX2" fmla="*/ 1382233 w 4997303"/>
              <a:gd name="connsiteY2" fmla="*/ 1148316 h 1275907"/>
              <a:gd name="connsiteX3" fmla="*/ 3912782 w 4997303"/>
              <a:gd name="connsiteY3" fmla="*/ 956930 h 1275907"/>
              <a:gd name="connsiteX4" fmla="*/ 4997303 w 4997303"/>
              <a:gd name="connsiteY4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303" h="1275907">
                <a:moveTo>
                  <a:pt x="0" y="0"/>
                </a:moveTo>
                <a:cubicBezTo>
                  <a:pt x="49619" y="276446"/>
                  <a:pt x="99238" y="552893"/>
                  <a:pt x="329610" y="744279"/>
                </a:cubicBezTo>
                <a:cubicBezTo>
                  <a:pt x="559982" y="935665"/>
                  <a:pt x="785038" y="1112874"/>
                  <a:pt x="1382233" y="1148316"/>
                </a:cubicBezTo>
                <a:cubicBezTo>
                  <a:pt x="1979428" y="1183758"/>
                  <a:pt x="3310270" y="935665"/>
                  <a:pt x="3912782" y="956930"/>
                </a:cubicBezTo>
                <a:cubicBezTo>
                  <a:pt x="4515294" y="978195"/>
                  <a:pt x="4756298" y="1127051"/>
                  <a:pt x="4997303" y="127590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32">
            <a:extLst>
              <a:ext uri="{FF2B5EF4-FFF2-40B4-BE49-F238E27FC236}">
                <a16:creationId xmlns:a16="http://schemas.microsoft.com/office/drawing/2014/main" id="{C1003C43-CDA9-4102-A4F1-64058A6CBBA5}"/>
              </a:ext>
            </a:extLst>
          </p:cNvPr>
          <p:cNvSpPr/>
          <p:nvPr/>
        </p:nvSpPr>
        <p:spPr>
          <a:xfrm>
            <a:off x="5550195" y="1615761"/>
            <a:ext cx="616689" cy="96237"/>
          </a:xfrm>
          <a:custGeom>
            <a:avLst/>
            <a:gdLst>
              <a:gd name="connsiteX0" fmla="*/ 616689 w 616689"/>
              <a:gd name="connsiteY0" fmla="*/ 96237 h 96237"/>
              <a:gd name="connsiteX1" fmla="*/ 297712 w 616689"/>
              <a:gd name="connsiteY1" fmla="*/ 544 h 96237"/>
              <a:gd name="connsiteX2" fmla="*/ 0 w 616689"/>
              <a:gd name="connsiteY2" fmla="*/ 64340 h 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689" h="96237">
                <a:moveTo>
                  <a:pt x="616689" y="96237"/>
                </a:moveTo>
                <a:cubicBezTo>
                  <a:pt x="508591" y="51048"/>
                  <a:pt x="400493" y="5860"/>
                  <a:pt x="297712" y="544"/>
                </a:cubicBezTo>
                <a:cubicBezTo>
                  <a:pt x="194930" y="-4772"/>
                  <a:pt x="97465" y="29784"/>
                  <a:pt x="0" y="643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33">
            <a:extLst>
              <a:ext uri="{FF2B5EF4-FFF2-40B4-BE49-F238E27FC236}">
                <a16:creationId xmlns:a16="http://schemas.microsoft.com/office/drawing/2014/main" id="{4421329C-DA20-4921-85F4-CFA98F66CFF2}"/>
              </a:ext>
            </a:extLst>
          </p:cNvPr>
          <p:cNvSpPr/>
          <p:nvPr/>
        </p:nvSpPr>
        <p:spPr>
          <a:xfrm>
            <a:off x="7113882" y="3493528"/>
            <a:ext cx="786809" cy="1850065"/>
          </a:xfrm>
          <a:custGeom>
            <a:avLst/>
            <a:gdLst>
              <a:gd name="connsiteX0" fmla="*/ 786809 w 786809"/>
              <a:gd name="connsiteY0" fmla="*/ 0 h 1850065"/>
              <a:gd name="connsiteX1" fmla="*/ 350874 w 786809"/>
              <a:gd name="connsiteY1" fmla="*/ 574158 h 1850065"/>
              <a:gd name="connsiteX2" fmla="*/ 457200 w 786809"/>
              <a:gd name="connsiteY2" fmla="*/ 1616149 h 1850065"/>
              <a:gd name="connsiteX3" fmla="*/ 0 w 786809"/>
              <a:gd name="connsiteY3" fmla="*/ 1850065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09" h="1850065">
                <a:moveTo>
                  <a:pt x="786809" y="0"/>
                </a:moveTo>
                <a:cubicBezTo>
                  <a:pt x="596309" y="152400"/>
                  <a:pt x="405809" y="304800"/>
                  <a:pt x="350874" y="574158"/>
                </a:cubicBezTo>
                <a:cubicBezTo>
                  <a:pt x="295939" y="843516"/>
                  <a:pt x="515679" y="1403498"/>
                  <a:pt x="457200" y="1616149"/>
                </a:cubicBezTo>
                <a:cubicBezTo>
                  <a:pt x="398721" y="1828800"/>
                  <a:pt x="199360" y="1839432"/>
                  <a:pt x="0" y="1850065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175</Words>
  <Application>Microsoft Office PowerPoint</Application>
  <PresentationFormat>Widescreen</PresentationFormat>
  <Paragraphs>29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Arial(Body)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PC</cp:lastModifiedBy>
  <cp:revision>55</cp:revision>
  <dcterms:created xsi:type="dcterms:W3CDTF">2021-03-27T02:20:36Z</dcterms:created>
  <dcterms:modified xsi:type="dcterms:W3CDTF">2025-03-29T09:14:09Z</dcterms:modified>
</cp:coreProperties>
</file>