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3"/>
    <p:sldId id="282" r:id="rId4"/>
    <p:sldId id="283" r:id="rId5"/>
    <p:sldId id="266" r:id="rId6"/>
    <p:sldId id="287" r:id="rId8"/>
    <p:sldId id="284" r:id="rId9"/>
    <p:sldId id="270" r:id="rId10"/>
    <p:sldId id="288" r:id="rId11"/>
    <p:sldId id="271" r:id="rId12"/>
    <p:sldId id="272" r:id="rId13"/>
    <p:sldId id="274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88029" autoAdjust="0"/>
  </p:normalViewPr>
  <p:slideViewPr>
    <p:cSldViewPr showGuides="1">
      <p:cViewPr>
        <p:scale>
          <a:sx n="50" d="100"/>
          <a:sy n="50" d="100"/>
        </p:scale>
        <p:origin x="2010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Lato" panose="020F050202020403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5: 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CON NGƯỜI VÀ SỨC KHỎE</a:t>
            </a:r>
            <a:b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606314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835696" y="1923678"/>
            <a:ext cx="5040560" cy="2304256"/>
          </a:xfrm>
          <a:prstGeom prst="wedgeRoundRectCallout">
            <a:avLst>
              <a:gd name="adj1" fmla="val -45273"/>
              <a:gd name="adj2" fmla="val 680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Coretti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US" sz="22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2037931" cy="5281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5536" y="1203598"/>
            <a:ext cx="8496944" cy="3096344"/>
          </a:xfrm>
          <a:prstGeom prst="wedgeEllipseCallout">
            <a:avLst>
              <a:gd name="adj1" fmla="val -51025"/>
              <a:gd name="adj2" fmla="val 75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WPS Presentation</Application>
  <PresentationFormat>On-screen Show (16:9)</PresentationFormat>
  <Paragraphs>21</Paragraphs>
  <Slides>11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iCiel Panton Black</vt:lpstr>
      <vt:lpstr>Segoe Print</vt:lpstr>
      <vt:lpstr>Lato</vt:lpstr>
      <vt:lpstr>Times New Roman</vt:lpstr>
      <vt:lpstr>Arial-Rounded</vt:lpstr>
      <vt:lpstr>Segoe UI Symbol</vt:lpstr>
      <vt:lpstr>Microsoft YaHei</vt:lpstr>
      <vt:lpstr>Arial Unicode MS</vt:lpstr>
      <vt:lpstr>Calibri</vt:lpstr>
      <vt:lpstr>HP001 5 hàng</vt:lpstr>
      <vt:lpstr>SVN-Cintra</vt:lpstr>
      <vt:lpstr>Office Theme</vt:lpstr>
      <vt:lpstr>CHỦ ĐỀ 5:                CON NGƯỜI VÀ SỨC KHỎE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Kiều Trang Nguyễn</cp:lastModifiedBy>
  <cp:revision>55</cp:revision>
  <dcterms:created xsi:type="dcterms:W3CDTF">2020-04-28T02:36:00Z</dcterms:created>
  <dcterms:modified xsi:type="dcterms:W3CDTF">2025-03-31T14:39:13Z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2DB2D254E5784325BB4C0CC881C2010F_13</vt:lpwstr>
  </property>
  <property fmtid="{D5CDD505-2E9C-101B-9397-08002B2CF9AE}" pid="3" name="KSOProductBuildVer">
    <vt:lpwstr>1033-12.2.0.20326</vt:lpwstr>
  </property>
</Properties>
</file>