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6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1" r:id="rId6"/>
  </p:sldMasterIdLst>
  <p:notesMasterIdLst>
    <p:notesMasterId r:id="rId10"/>
  </p:notesMasterIdLst>
  <p:sldIdLst>
    <p:sldId id="256" r:id="rId7"/>
    <p:sldId id="258" r:id="rId8"/>
    <p:sldId id="492" r:id="rId9"/>
    <p:sldId id="493" r:id="rId11"/>
    <p:sldId id="494" r:id="rId12"/>
    <p:sldId id="495" r:id="rId13"/>
    <p:sldId id="496" r:id="rId14"/>
    <p:sldId id="497" r:id="rId15"/>
    <p:sldId id="263" r:id="rId16"/>
    <p:sldId id="430" r:id="rId17"/>
    <p:sldId id="432" r:id="rId18"/>
    <p:sldId id="498" r:id="rId19"/>
    <p:sldId id="291" r:id="rId20"/>
    <p:sldId id="499" r:id="rId21"/>
    <p:sldId id="301" r:id="rId22"/>
    <p:sldId id="298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D18F3"/>
    <a:srgbClr val="FF6699"/>
    <a:srgbClr val="FFFFFF"/>
    <a:srgbClr val="A1DEF9"/>
    <a:srgbClr val="FCFCD4"/>
    <a:srgbClr val="FFE7FF"/>
    <a:srgbClr val="FF99CC"/>
    <a:srgbClr val="F19EC2"/>
    <a:srgbClr val="A8D59E"/>
    <a:srgbClr val="FFF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65" autoAdjust="0"/>
  </p:normalViewPr>
  <p:slideViewPr>
    <p:cSldViewPr snapToGrid="0" showGuides="1">
      <p:cViewPr varScale="1">
        <p:scale>
          <a:sx n="69" d="100"/>
          <a:sy n="69" d="100"/>
        </p:scale>
        <p:origin x="960" y="60"/>
      </p:cViewPr>
      <p:guideLst>
        <p:guide orient="horz" pos="2160"/>
        <p:guide pos="38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193B0-7A5E-4C8B-A62D-67A94C3BB4F7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A3A71-AA0A-41CE-91AA-96F39E2EEAC3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4000">
        <p15:prstTrans prst="drape"/>
      </p:transition>
    </mc:Choice>
    <mc:Fallback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4000">
        <p15:prstTrans prst="drape"/>
      </p:transition>
    </mc:Choice>
    <mc:Fallback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5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  <a:endParaRPr lang="zh-CN" altLang="en-US" sz="2665" b="0" dirty="0">
              <a:solidFill>
                <a:schemeClr val="accent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4000">
        <p15:prstTrans prst="drape"/>
      </p:transition>
    </mc:Choice>
    <mc:Fallback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5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  <a:endParaRPr lang="zh-CN" altLang="en-US" sz="2665" b="0" dirty="0">
              <a:solidFill>
                <a:schemeClr val="accent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4000">
        <p15:prstTrans prst="drape"/>
      </p:transition>
    </mc:Choice>
    <mc:Fallback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4000">
        <p15:prstTrans prst="drape"/>
      </p:transition>
    </mc:Choice>
    <mc:Fallback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4000">
        <p15:prstTrans prst="drape"/>
      </p:transition>
    </mc:Choice>
    <mc:Fallback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4" name="Picture 3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751" y="0"/>
            <a:ext cx="1878189" cy="1878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97F1E-C916-44FC-97C6-257C40BAD3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A5FCD-C6AC-415D-91EB-6514FA131F6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4000">
        <p15:prstTrans prst="drape"/>
      </p:transition>
    </mc:Choice>
    <mc:Fallback>
      <p:transition spd="slow" advTm="4000">
        <p:fade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svg"/><Relationship Id="rId8" Type="http://schemas.openxmlformats.org/officeDocument/2006/relationships/image" Target="../media/image55.png"/><Relationship Id="rId7" Type="http://schemas.openxmlformats.org/officeDocument/2006/relationships/image" Target="../media/image54.svg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4" Type="http://schemas.openxmlformats.org/officeDocument/2006/relationships/slideLayout" Target="../slideLayouts/slideLayout29.xml"/><Relationship Id="rId13" Type="http://schemas.openxmlformats.org/officeDocument/2006/relationships/image" Target="../media/image60.svg"/><Relationship Id="rId12" Type="http://schemas.openxmlformats.org/officeDocument/2006/relationships/image" Target="../media/image59.png"/><Relationship Id="rId11" Type="http://schemas.microsoft.com/office/2007/relationships/hdphoto" Target="../media/image58.wdp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4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image" Target="../media/image27.png"/><Relationship Id="rId7" Type="http://schemas.openxmlformats.org/officeDocument/2006/relationships/slide" Target="slide6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3" Type="http://schemas.openxmlformats.org/officeDocument/2006/relationships/slide" Target="slide5.xml"/><Relationship Id="rId2" Type="http://schemas.openxmlformats.org/officeDocument/2006/relationships/image" Target="../media/image24.GIF"/><Relationship Id="rId17" Type="http://schemas.openxmlformats.org/officeDocument/2006/relationships/slideLayout" Target="../slideLayouts/slideLayout46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slide" Target="slide1.xml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slide" Target="slide7.xml"/><Relationship Id="rId10" Type="http://schemas.openxmlformats.org/officeDocument/2006/relationships/image" Target="../media/image28.pn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6.xml"/><Relationship Id="rId5" Type="http://schemas.openxmlformats.org/officeDocument/2006/relationships/audio" Target="../media/audio3.wav"/><Relationship Id="rId4" Type="http://schemas.openxmlformats.org/officeDocument/2006/relationships/image" Target="../media/image32.jpeg"/><Relationship Id="rId3" Type="http://schemas.openxmlformats.org/officeDocument/2006/relationships/image" Target="../media/image31.png"/><Relationship Id="rId2" Type="http://schemas.openxmlformats.org/officeDocument/2006/relationships/slide" Target="slide4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6.xml"/><Relationship Id="rId5" Type="http://schemas.openxmlformats.org/officeDocument/2006/relationships/audio" Target="../media/audio3.wav"/><Relationship Id="rId4" Type="http://schemas.openxmlformats.org/officeDocument/2006/relationships/image" Target="../media/image34.png"/><Relationship Id="rId3" Type="http://schemas.openxmlformats.org/officeDocument/2006/relationships/slide" Target="slide4.xml"/><Relationship Id="rId2" Type="http://schemas.openxmlformats.org/officeDocument/2006/relationships/image" Target="../media/image33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6.xml"/><Relationship Id="rId5" Type="http://schemas.openxmlformats.org/officeDocument/2006/relationships/audio" Target="../media/audio3.wav"/><Relationship Id="rId4" Type="http://schemas.openxmlformats.org/officeDocument/2006/relationships/image" Target="../media/image36.png"/><Relationship Id="rId3" Type="http://schemas.openxmlformats.org/officeDocument/2006/relationships/slide" Target="slide4.xml"/><Relationship Id="rId2" Type="http://schemas.openxmlformats.org/officeDocument/2006/relationships/image" Target="../media/image35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6.xml"/><Relationship Id="rId5" Type="http://schemas.openxmlformats.org/officeDocument/2006/relationships/audio" Target="../media/audio3.wav"/><Relationship Id="rId4" Type="http://schemas.openxmlformats.org/officeDocument/2006/relationships/image" Target="../media/image38.png"/><Relationship Id="rId3" Type="http://schemas.openxmlformats.org/officeDocument/2006/relationships/slide" Target="slide4.xml"/><Relationship Id="rId2" Type="http://schemas.openxmlformats.org/officeDocument/2006/relationships/image" Target="../media/image37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/>
          <p:cNvGrpSpPr/>
          <p:nvPr/>
        </p:nvGrpSpPr>
        <p:grpSpPr>
          <a:xfrm>
            <a:off x="-25317" y="5215049"/>
            <a:ext cx="12192000" cy="1650999"/>
            <a:chOff x="0" y="5207000"/>
            <a:chExt cx="12192000" cy="1650999"/>
          </a:xfrm>
        </p:grpSpPr>
        <p:pic>
          <p:nvPicPr>
            <p:cNvPr id="33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4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6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7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8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9" name="图片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14" name="任意多边形: 形状 59"/>
          <p:cNvSpPr/>
          <p:nvPr/>
        </p:nvSpPr>
        <p:spPr>
          <a:xfrm>
            <a:off x="3609806" y="998563"/>
            <a:ext cx="8430705" cy="4860873"/>
          </a:xfrm>
          <a:custGeom>
            <a:avLst/>
            <a:gdLst>
              <a:gd name="connsiteX0" fmla="*/ 0 w 8430705"/>
              <a:gd name="connsiteY0" fmla="*/ 810146 h 4860873"/>
              <a:gd name="connsiteX1" fmla="*/ 810146 w 8430705"/>
              <a:gd name="connsiteY1" fmla="*/ 0 h 4860873"/>
              <a:gd name="connsiteX2" fmla="*/ 1241472 w 8430705"/>
              <a:gd name="connsiteY2" fmla="*/ 0 h 4860873"/>
              <a:gd name="connsiteX3" fmla="*/ 1809007 w 8430705"/>
              <a:gd name="connsiteY3" fmla="*/ 0 h 4860873"/>
              <a:gd name="connsiteX4" fmla="*/ 2240333 w 8430705"/>
              <a:gd name="connsiteY4" fmla="*/ 0 h 4860873"/>
              <a:gd name="connsiteX5" fmla="*/ 2944076 w 8430705"/>
              <a:gd name="connsiteY5" fmla="*/ 0 h 4860873"/>
              <a:gd name="connsiteX6" fmla="*/ 3375402 w 8430705"/>
              <a:gd name="connsiteY6" fmla="*/ 0 h 4860873"/>
              <a:gd name="connsiteX7" fmla="*/ 3738624 w 8430705"/>
              <a:gd name="connsiteY7" fmla="*/ 0 h 4860873"/>
              <a:gd name="connsiteX8" fmla="*/ 4306159 w 8430705"/>
              <a:gd name="connsiteY8" fmla="*/ 0 h 4860873"/>
              <a:gd name="connsiteX9" fmla="*/ 4873693 w 8430705"/>
              <a:gd name="connsiteY9" fmla="*/ 0 h 4860873"/>
              <a:gd name="connsiteX10" fmla="*/ 5577436 w 8430705"/>
              <a:gd name="connsiteY10" fmla="*/ 0 h 4860873"/>
              <a:gd name="connsiteX11" fmla="*/ 6076866 w 8430705"/>
              <a:gd name="connsiteY11" fmla="*/ 0 h 4860873"/>
              <a:gd name="connsiteX12" fmla="*/ 6440088 w 8430705"/>
              <a:gd name="connsiteY12" fmla="*/ 0 h 4860873"/>
              <a:gd name="connsiteX13" fmla="*/ 6939519 w 8430705"/>
              <a:gd name="connsiteY13" fmla="*/ 0 h 4860873"/>
              <a:gd name="connsiteX14" fmla="*/ 7620560 w 8430705"/>
              <a:gd name="connsiteY14" fmla="*/ 0 h 4860873"/>
              <a:gd name="connsiteX15" fmla="*/ 8430706 w 8430705"/>
              <a:gd name="connsiteY15" fmla="*/ 810146 h 4860873"/>
              <a:gd name="connsiteX16" fmla="*/ 8430705 w 8430705"/>
              <a:gd name="connsiteY16" fmla="*/ 4050728 h 4860873"/>
              <a:gd name="connsiteX17" fmla="*/ 7620559 w 8430705"/>
              <a:gd name="connsiteY17" fmla="*/ 4860874 h 4860873"/>
              <a:gd name="connsiteX18" fmla="*/ 6916816 w 8430705"/>
              <a:gd name="connsiteY18" fmla="*/ 4860874 h 4860873"/>
              <a:gd name="connsiteX19" fmla="*/ 6553594 w 8430705"/>
              <a:gd name="connsiteY19" fmla="*/ 4860874 h 4860873"/>
              <a:gd name="connsiteX20" fmla="*/ 5849852 w 8430705"/>
              <a:gd name="connsiteY20" fmla="*/ 4860874 h 4860873"/>
              <a:gd name="connsiteX21" fmla="*/ 5214213 w 8430705"/>
              <a:gd name="connsiteY21" fmla="*/ 4860874 h 4860873"/>
              <a:gd name="connsiteX22" fmla="*/ 4646679 w 8430705"/>
              <a:gd name="connsiteY22" fmla="*/ 4860874 h 4860873"/>
              <a:gd name="connsiteX23" fmla="*/ 4011040 w 8430705"/>
              <a:gd name="connsiteY23" fmla="*/ 4860873 h 4860873"/>
              <a:gd name="connsiteX24" fmla="*/ 3511610 w 8430705"/>
              <a:gd name="connsiteY24" fmla="*/ 4860873 h 4860873"/>
              <a:gd name="connsiteX25" fmla="*/ 2875971 w 8430705"/>
              <a:gd name="connsiteY25" fmla="*/ 4860873 h 4860873"/>
              <a:gd name="connsiteX26" fmla="*/ 2308437 w 8430705"/>
              <a:gd name="connsiteY26" fmla="*/ 4860873 h 4860873"/>
              <a:gd name="connsiteX27" fmla="*/ 1740902 w 8430705"/>
              <a:gd name="connsiteY27" fmla="*/ 4860873 h 4860873"/>
              <a:gd name="connsiteX28" fmla="*/ 810146 w 8430705"/>
              <a:gd name="connsiteY28" fmla="*/ 4860873 h 4860873"/>
              <a:gd name="connsiteX29" fmla="*/ 0 w 8430705"/>
              <a:gd name="connsiteY29" fmla="*/ 4050727 h 4860873"/>
              <a:gd name="connsiteX30" fmla="*/ 0 w 8430705"/>
              <a:gd name="connsiteY30" fmla="*/ 3510630 h 4860873"/>
              <a:gd name="connsiteX31" fmla="*/ 0 w 8430705"/>
              <a:gd name="connsiteY31" fmla="*/ 2905722 h 4860873"/>
              <a:gd name="connsiteX32" fmla="*/ 0 w 8430705"/>
              <a:gd name="connsiteY32" fmla="*/ 2398031 h 4860873"/>
              <a:gd name="connsiteX33" fmla="*/ 0 w 8430705"/>
              <a:gd name="connsiteY33" fmla="*/ 1890340 h 4860873"/>
              <a:gd name="connsiteX34" fmla="*/ 0 w 8430705"/>
              <a:gd name="connsiteY34" fmla="*/ 1415054 h 4860873"/>
              <a:gd name="connsiteX35" fmla="*/ 0 w 8430705"/>
              <a:gd name="connsiteY35" fmla="*/ 810146 h 48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30705" h="4860873" fill="none" extrusionOk="0">
                <a:moveTo>
                  <a:pt x="0" y="810146"/>
                </a:moveTo>
                <a:cubicBezTo>
                  <a:pt x="-30159" y="341883"/>
                  <a:pt x="382855" y="-7531"/>
                  <a:pt x="810146" y="0"/>
                </a:cubicBezTo>
                <a:cubicBezTo>
                  <a:pt x="924610" y="-45743"/>
                  <a:pt x="1130588" y="1190"/>
                  <a:pt x="1241472" y="0"/>
                </a:cubicBezTo>
                <a:cubicBezTo>
                  <a:pt x="1352356" y="-1190"/>
                  <a:pt x="1613484" y="31247"/>
                  <a:pt x="1809007" y="0"/>
                </a:cubicBezTo>
                <a:cubicBezTo>
                  <a:pt x="2004530" y="-31247"/>
                  <a:pt x="2065706" y="38676"/>
                  <a:pt x="2240333" y="0"/>
                </a:cubicBezTo>
                <a:cubicBezTo>
                  <a:pt x="2414960" y="-38676"/>
                  <a:pt x="2682440" y="1992"/>
                  <a:pt x="2944076" y="0"/>
                </a:cubicBezTo>
                <a:cubicBezTo>
                  <a:pt x="3205712" y="-1992"/>
                  <a:pt x="3248990" y="50152"/>
                  <a:pt x="3375402" y="0"/>
                </a:cubicBezTo>
                <a:cubicBezTo>
                  <a:pt x="3501814" y="-50152"/>
                  <a:pt x="3599940" y="34718"/>
                  <a:pt x="3738624" y="0"/>
                </a:cubicBezTo>
                <a:cubicBezTo>
                  <a:pt x="3877308" y="-34718"/>
                  <a:pt x="4173578" y="8529"/>
                  <a:pt x="4306159" y="0"/>
                </a:cubicBezTo>
                <a:cubicBezTo>
                  <a:pt x="4438740" y="-8529"/>
                  <a:pt x="4720800" y="46996"/>
                  <a:pt x="4873693" y="0"/>
                </a:cubicBezTo>
                <a:cubicBezTo>
                  <a:pt x="5026586" y="-46996"/>
                  <a:pt x="5261991" y="13520"/>
                  <a:pt x="5577436" y="0"/>
                </a:cubicBezTo>
                <a:cubicBezTo>
                  <a:pt x="5892881" y="-13520"/>
                  <a:pt x="5840269" y="36209"/>
                  <a:pt x="6076866" y="0"/>
                </a:cubicBezTo>
                <a:cubicBezTo>
                  <a:pt x="6313463" y="-36209"/>
                  <a:pt x="6307784" y="22242"/>
                  <a:pt x="6440088" y="0"/>
                </a:cubicBezTo>
                <a:cubicBezTo>
                  <a:pt x="6572392" y="-22242"/>
                  <a:pt x="6771335" y="51906"/>
                  <a:pt x="6939519" y="0"/>
                </a:cubicBezTo>
                <a:cubicBezTo>
                  <a:pt x="7107703" y="-51906"/>
                  <a:pt x="7356997" y="66960"/>
                  <a:pt x="7620560" y="0"/>
                </a:cubicBezTo>
                <a:cubicBezTo>
                  <a:pt x="7972957" y="-5075"/>
                  <a:pt x="8414823" y="360009"/>
                  <a:pt x="8430706" y="810146"/>
                </a:cubicBezTo>
                <a:cubicBezTo>
                  <a:pt x="8466235" y="2120658"/>
                  <a:pt x="8238057" y="2887060"/>
                  <a:pt x="8430705" y="4050728"/>
                </a:cubicBezTo>
                <a:cubicBezTo>
                  <a:pt x="8408626" y="4484247"/>
                  <a:pt x="8051583" y="4792948"/>
                  <a:pt x="7620559" y="4860874"/>
                </a:cubicBezTo>
                <a:cubicBezTo>
                  <a:pt x="7357828" y="4900748"/>
                  <a:pt x="7140454" y="4792984"/>
                  <a:pt x="6916816" y="4860874"/>
                </a:cubicBezTo>
                <a:cubicBezTo>
                  <a:pt x="6693178" y="4928764"/>
                  <a:pt x="6649259" y="4827220"/>
                  <a:pt x="6553594" y="4860874"/>
                </a:cubicBezTo>
                <a:cubicBezTo>
                  <a:pt x="6457929" y="4894528"/>
                  <a:pt x="6134172" y="4784693"/>
                  <a:pt x="5849852" y="4860874"/>
                </a:cubicBezTo>
                <a:cubicBezTo>
                  <a:pt x="5565532" y="4937055"/>
                  <a:pt x="5421780" y="4795474"/>
                  <a:pt x="5214213" y="4860874"/>
                </a:cubicBezTo>
                <a:cubicBezTo>
                  <a:pt x="5006646" y="4926274"/>
                  <a:pt x="4918663" y="4802467"/>
                  <a:pt x="4646679" y="4860874"/>
                </a:cubicBezTo>
                <a:cubicBezTo>
                  <a:pt x="4374695" y="4919281"/>
                  <a:pt x="4178200" y="4839717"/>
                  <a:pt x="4011040" y="4860873"/>
                </a:cubicBezTo>
                <a:cubicBezTo>
                  <a:pt x="3843880" y="4882029"/>
                  <a:pt x="3613249" y="4829543"/>
                  <a:pt x="3511610" y="4860873"/>
                </a:cubicBezTo>
                <a:cubicBezTo>
                  <a:pt x="3409971" y="4892203"/>
                  <a:pt x="3006883" y="4822210"/>
                  <a:pt x="2875971" y="4860873"/>
                </a:cubicBezTo>
                <a:cubicBezTo>
                  <a:pt x="2745059" y="4899536"/>
                  <a:pt x="2435825" y="4799548"/>
                  <a:pt x="2308437" y="4860873"/>
                </a:cubicBezTo>
                <a:cubicBezTo>
                  <a:pt x="2181049" y="4922198"/>
                  <a:pt x="2006637" y="4798505"/>
                  <a:pt x="1740902" y="4860873"/>
                </a:cubicBezTo>
                <a:cubicBezTo>
                  <a:pt x="1475167" y="4923241"/>
                  <a:pt x="1222806" y="4808165"/>
                  <a:pt x="810146" y="4860873"/>
                </a:cubicBezTo>
                <a:cubicBezTo>
                  <a:pt x="344042" y="4834736"/>
                  <a:pt x="-3938" y="4532568"/>
                  <a:pt x="0" y="4050727"/>
                </a:cubicBezTo>
                <a:cubicBezTo>
                  <a:pt x="-6907" y="3806345"/>
                  <a:pt x="1066" y="3706127"/>
                  <a:pt x="0" y="3510630"/>
                </a:cubicBezTo>
                <a:cubicBezTo>
                  <a:pt x="-1066" y="3315133"/>
                  <a:pt x="55238" y="3065806"/>
                  <a:pt x="0" y="2905722"/>
                </a:cubicBezTo>
                <a:cubicBezTo>
                  <a:pt x="-55238" y="2745638"/>
                  <a:pt x="35494" y="2558006"/>
                  <a:pt x="0" y="2398031"/>
                </a:cubicBezTo>
                <a:cubicBezTo>
                  <a:pt x="-35494" y="2238056"/>
                  <a:pt x="43640" y="2130167"/>
                  <a:pt x="0" y="1890340"/>
                </a:cubicBezTo>
                <a:cubicBezTo>
                  <a:pt x="-43640" y="1650513"/>
                  <a:pt x="37330" y="1530623"/>
                  <a:pt x="0" y="1415054"/>
                </a:cubicBezTo>
                <a:cubicBezTo>
                  <a:pt x="-37330" y="1299485"/>
                  <a:pt x="44590" y="980217"/>
                  <a:pt x="0" y="810146"/>
                </a:cubicBezTo>
                <a:close/>
              </a:path>
              <a:path w="8430705" h="4860873" stroke="0" extrusionOk="0">
                <a:moveTo>
                  <a:pt x="0" y="810146"/>
                </a:moveTo>
                <a:cubicBezTo>
                  <a:pt x="-18282" y="458225"/>
                  <a:pt x="319300" y="-59482"/>
                  <a:pt x="810146" y="0"/>
                </a:cubicBezTo>
                <a:cubicBezTo>
                  <a:pt x="1086478" y="-73775"/>
                  <a:pt x="1223934" y="26563"/>
                  <a:pt x="1445785" y="0"/>
                </a:cubicBezTo>
                <a:cubicBezTo>
                  <a:pt x="1667636" y="-26563"/>
                  <a:pt x="1704347" y="23320"/>
                  <a:pt x="1809007" y="0"/>
                </a:cubicBezTo>
                <a:cubicBezTo>
                  <a:pt x="1913667" y="-23320"/>
                  <a:pt x="2062565" y="33087"/>
                  <a:pt x="2172229" y="0"/>
                </a:cubicBezTo>
                <a:cubicBezTo>
                  <a:pt x="2281893" y="-33087"/>
                  <a:pt x="2459245" y="14967"/>
                  <a:pt x="2603555" y="0"/>
                </a:cubicBezTo>
                <a:cubicBezTo>
                  <a:pt x="2747865" y="-14967"/>
                  <a:pt x="3159041" y="60184"/>
                  <a:pt x="3307298" y="0"/>
                </a:cubicBezTo>
                <a:cubicBezTo>
                  <a:pt x="3455555" y="-60184"/>
                  <a:pt x="3610443" y="28691"/>
                  <a:pt x="3806728" y="0"/>
                </a:cubicBezTo>
                <a:cubicBezTo>
                  <a:pt x="4003013" y="-28691"/>
                  <a:pt x="4035951" y="7632"/>
                  <a:pt x="4169950" y="0"/>
                </a:cubicBezTo>
                <a:cubicBezTo>
                  <a:pt x="4303949" y="-7632"/>
                  <a:pt x="4425999" y="4092"/>
                  <a:pt x="4533172" y="0"/>
                </a:cubicBezTo>
                <a:cubicBezTo>
                  <a:pt x="4640345" y="-4092"/>
                  <a:pt x="4898543" y="12021"/>
                  <a:pt x="5032603" y="0"/>
                </a:cubicBezTo>
                <a:cubicBezTo>
                  <a:pt x="5166663" y="-12021"/>
                  <a:pt x="5255573" y="32653"/>
                  <a:pt x="5463929" y="0"/>
                </a:cubicBezTo>
                <a:cubicBezTo>
                  <a:pt x="5672285" y="-32653"/>
                  <a:pt x="5761986" y="33001"/>
                  <a:pt x="5963359" y="0"/>
                </a:cubicBezTo>
                <a:cubicBezTo>
                  <a:pt x="6164732" y="-33001"/>
                  <a:pt x="6202795" y="39667"/>
                  <a:pt x="6394685" y="0"/>
                </a:cubicBezTo>
                <a:cubicBezTo>
                  <a:pt x="6586575" y="-39667"/>
                  <a:pt x="6814842" y="55750"/>
                  <a:pt x="6962220" y="0"/>
                </a:cubicBezTo>
                <a:cubicBezTo>
                  <a:pt x="7109598" y="-55750"/>
                  <a:pt x="7381869" y="32972"/>
                  <a:pt x="7620560" y="0"/>
                </a:cubicBezTo>
                <a:cubicBezTo>
                  <a:pt x="7971517" y="-62831"/>
                  <a:pt x="8518357" y="421970"/>
                  <a:pt x="8430706" y="810146"/>
                </a:cubicBezTo>
                <a:cubicBezTo>
                  <a:pt x="8187328" y="1951932"/>
                  <a:pt x="8357768" y="2922759"/>
                  <a:pt x="8430705" y="4050728"/>
                </a:cubicBezTo>
                <a:cubicBezTo>
                  <a:pt x="8476474" y="4512944"/>
                  <a:pt x="8126105" y="4834625"/>
                  <a:pt x="7620559" y="4860874"/>
                </a:cubicBezTo>
                <a:cubicBezTo>
                  <a:pt x="7429960" y="4922569"/>
                  <a:pt x="7197756" y="4795915"/>
                  <a:pt x="7053025" y="4860874"/>
                </a:cubicBezTo>
                <a:cubicBezTo>
                  <a:pt x="6908294" y="4925833"/>
                  <a:pt x="6640472" y="4799126"/>
                  <a:pt x="6485490" y="4860874"/>
                </a:cubicBezTo>
                <a:cubicBezTo>
                  <a:pt x="6330509" y="4922622"/>
                  <a:pt x="6198781" y="4806120"/>
                  <a:pt x="5917956" y="4860874"/>
                </a:cubicBezTo>
                <a:cubicBezTo>
                  <a:pt x="5637131" y="4915628"/>
                  <a:pt x="5605577" y="4820807"/>
                  <a:pt x="5350421" y="4860874"/>
                </a:cubicBezTo>
                <a:cubicBezTo>
                  <a:pt x="5095266" y="4900941"/>
                  <a:pt x="5099966" y="4822405"/>
                  <a:pt x="4987199" y="4860874"/>
                </a:cubicBezTo>
                <a:cubicBezTo>
                  <a:pt x="4874432" y="4899343"/>
                  <a:pt x="4583817" y="4828349"/>
                  <a:pt x="4283457" y="4860874"/>
                </a:cubicBezTo>
                <a:cubicBezTo>
                  <a:pt x="3983097" y="4893399"/>
                  <a:pt x="3801656" y="4849152"/>
                  <a:pt x="3579714" y="4860873"/>
                </a:cubicBezTo>
                <a:cubicBezTo>
                  <a:pt x="3357772" y="4872595"/>
                  <a:pt x="3295895" y="4860806"/>
                  <a:pt x="3080284" y="4860873"/>
                </a:cubicBezTo>
                <a:cubicBezTo>
                  <a:pt x="2864673" y="4860940"/>
                  <a:pt x="2619264" y="4826109"/>
                  <a:pt x="2444645" y="4860873"/>
                </a:cubicBezTo>
                <a:cubicBezTo>
                  <a:pt x="2270026" y="4895637"/>
                  <a:pt x="2002384" y="4795243"/>
                  <a:pt x="1877111" y="4860873"/>
                </a:cubicBezTo>
                <a:cubicBezTo>
                  <a:pt x="1751838" y="4926503"/>
                  <a:pt x="1649762" y="4856211"/>
                  <a:pt x="1445785" y="4860873"/>
                </a:cubicBezTo>
                <a:cubicBezTo>
                  <a:pt x="1241808" y="4865535"/>
                  <a:pt x="1062112" y="4822748"/>
                  <a:pt x="810146" y="4860873"/>
                </a:cubicBezTo>
                <a:cubicBezTo>
                  <a:pt x="270820" y="4867644"/>
                  <a:pt x="-9912" y="4457699"/>
                  <a:pt x="0" y="4050727"/>
                </a:cubicBezTo>
                <a:cubicBezTo>
                  <a:pt x="-101" y="3888190"/>
                  <a:pt x="60763" y="3595672"/>
                  <a:pt x="0" y="3478224"/>
                </a:cubicBezTo>
                <a:cubicBezTo>
                  <a:pt x="-60763" y="3360776"/>
                  <a:pt x="46987" y="3175686"/>
                  <a:pt x="0" y="2938128"/>
                </a:cubicBezTo>
                <a:cubicBezTo>
                  <a:pt x="-46987" y="2700570"/>
                  <a:pt x="48385" y="2620315"/>
                  <a:pt x="0" y="2462842"/>
                </a:cubicBezTo>
                <a:cubicBezTo>
                  <a:pt x="-48385" y="2305369"/>
                  <a:pt x="12188" y="2083161"/>
                  <a:pt x="0" y="1987557"/>
                </a:cubicBezTo>
                <a:cubicBezTo>
                  <a:pt x="-12188" y="1891953"/>
                  <a:pt x="31589" y="1563147"/>
                  <a:pt x="0" y="1415054"/>
                </a:cubicBezTo>
                <a:cubicBezTo>
                  <a:pt x="-31589" y="1266961"/>
                  <a:pt x="54774" y="987860"/>
                  <a:pt x="0" y="81014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 sz="3200">
              <a:solidFill>
                <a:srgbClr val="FF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3200">
              <a:solidFill>
                <a:srgbClr val="FF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3200">
              <a:solidFill>
                <a:srgbClr val="FF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3200">
              <a:solidFill>
                <a:srgbClr val="FF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3200">
              <a:solidFill>
                <a:srgbClr val="FF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3200">
              <a:solidFill>
                <a:srgbClr val="FF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3200">
              <a:solidFill>
                <a:srgbClr val="FF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3200">
              <a:solidFill>
                <a:srgbClr val="FF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3200">
                <a:solidFill>
                  <a:srgbClr val="FF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   </a:t>
            </a:r>
            <a:endParaRPr lang="zh-CN" altLang="en-US" sz="3200" dirty="0">
              <a:solidFill>
                <a:srgbClr val="0D18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vector graphics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30" y="2201730"/>
            <a:ext cx="4478613" cy="4599751"/>
          </a:xfrm>
          <a:prstGeom prst="rect">
            <a:avLst/>
          </a:prstGeom>
        </p:spPr>
      </p:pic>
      <p:sp>
        <p:nvSpPr>
          <p:cNvPr id="13" name="文本框 21"/>
          <p:cNvSpPr txBox="1"/>
          <p:nvPr/>
        </p:nvSpPr>
        <p:spPr>
          <a:xfrm>
            <a:off x="3951349" y="1018643"/>
            <a:ext cx="792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7293" y="1627875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 nghệ</a:t>
            </a:r>
            <a:endParaRPr lang="vi-VN" sz="4800" b="1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2849" y="2258249"/>
            <a:ext cx="6658374" cy="2780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1750" y="3549064"/>
            <a:ext cx="2048434" cy="10729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/>
          <p:cNvSpPr/>
          <p:nvPr/>
        </p:nvSpPr>
        <p:spPr>
          <a:xfrm>
            <a:off x="491280" y="419154"/>
            <a:ext cx="11209440" cy="60080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271" y="997793"/>
            <a:ext cx="5802761" cy="580276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09675" y="997792"/>
            <a:ext cx="7994286" cy="2347573"/>
            <a:chOff x="2159370" y="606185"/>
            <a:chExt cx="6285987" cy="1218384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172066" y="606185"/>
              <a:ext cx="6273291" cy="1218384"/>
            </a:xfrm>
            <a:prstGeom prst="roundRect">
              <a:avLst/>
            </a:prstGeom>
            <a:solidFill>
              <a:srgbClr val="FF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59370" y="705992"/>
              <a:ext cx="6036424" cy="94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ưa ra các bước để làm đồng hồ đồ chơi theo bản phác thảo và ý tưởng thiết kế của học sinh trong tiết trước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/>
          <p:cNvSpPr/>
          <p:nvPr/>
        </p:nvSpPr>
        <p:spPr>
          <a:xfrm>
            <a:off x="407206" y="204846"/>
            <a:ext cx="11377587" cy="6448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50456" y="422122"/>
            <a:ext cx="7485195" cy="704152"/>
            <a:chOff x="2172065" y="670569"/>
            <a:chExt cx="5244557" cy="6783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ectangle: Rounded Corners 14"/>
            <p:cNvSpPr/>
            <p:nvPr/>
          </p:nvSpPr>
          <p:spPr>
            <a:xfrm>
              <a:off x="2172065" y="670569"/>
              <a:ext cx="5244557" cy="678340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85031" y="707998"/>
              <a:ext cx="4931591" cy="3074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33815" y="1360449"/>
            <a:ext cx="637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468" y="2330604"/>
            <a:ext cx="89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làm quai đồng hồ và núm vặn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165" y="3323062"/>
            <a:ext cx="89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làm bộ kim đồng hồ.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165" y="4315521"/>
            <a:ext cx="10917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gắn các bộ phận để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Cách làm đồng hồ từ giấy xốp cho bé học giờ_v720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70548" y="209408"/>
            <a:ext cx="11202895" cy="6396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3917606" y="110843"/>
            <a:ext cx="4122808" cy="698454"/>
          </a:xfrm>
          <a:custGeom>
            <a:avLst/>
            <a:gdLst>
              <a:gd name="connsiteX0" fmla="*/ 0 w 4122808"/>
              <a:gd name="connsiteY0" fmla="*/ 116411 h 698454"/>
              <a:gd name="connsiteX1" fmla="*/ 111911 w 4122808"/>
              <a:gd name="connsiteY1" fmla="*/ 0 h 698454"/>
              <a:gd name="connsiteX2" fmla="*/ 372843 w 4122808"/>
              <a:gd name="connsiteY2" fmla="*/ 0 h 698454"/>
              <a:gd name="connsiteX3" fmla="*/ 633775 w 4122808"/>
              <a:gd name="connsiteY3" fmla="*/ 0 h 698454"/>
              <a:gd name="connsiteX4" fmla="*/ 816728 w 4122808"/>
              <a:gd name="connsiteY4" fmla="*/ 0 h 698454"/>
              <a:gd name="connsiteX5" fmla="*/ 1155640 w 4122808"/>
              <a:gd name="connsiteY5" fmla="*/ 0 h 698454"/>
              <a:gd name="connsiteX6" fmla="*/ 1338592 w 4122808"/>
              <a:gd name="connsiteY6" fmla="*/ 0 h 698454"/>
              <a:gd name="connsiteX7" fmla="*/ 1521544 w 4122808"/>
              <a:gd name="connsiteY7" fmla="*/ 0 h 698454"/>
              <a:gd name="connsiteX8" fmla="*/ 1782476 w 4122808"/>
              <a:gd name="connsiteY8" fmla="*/ 0 h 698454"/>
              <a:gd name="connsiteX9" fmla="*/ 2121388 w 4122808"/>
              <a:gd name="connsiteY9" fmla="*/ 0 h 698454"/>
              <a:gd name="connsiteX10" fmla="*/ 2382320 w 4122808"/>
              <a:gd name="connsiteY10" fmla="*/ 0 h 698454"/>
              <a:gd name="connsiteX11" fmla="*/ 2643252 w 4122808"/>
              <a:gd name="connsiteY11" fmla="*/ 0 h 698454"/>
              <a:gd name="connsiteX12" fmla="*/ 2904184 w 4122808"/>
              <a:gd name="connsiteY12" fmla="*/ 0 h 698454"/>
              <a:gd name="connsiteX13" fmla="*/ 3243096 w 4122808"/>
              <a:gd name="connsiteY13" fmla="*/ 0 h 698454"/>
              <a:gd name="connsiteX14" fmla="*/ 3426048 w 4122808"/>
              <a:gd name="connsiteY14" fmla="*/ 0 h 698454"/>
              <a:gd name="connsiteX15" fmla="*/ 3647990 w 4122808"/>
              <a:gd name="connsiteY15" fmla="*/ 0 h 698454"/>
              <a:gd name="connsiteX16" fmla="*/ 4010896 w 4122808"/>
              <a:gd name="connsiteY16" fmla="*/ 0 h 698454"/>
              <a:gd name="connsiteX17" fmla="*/ 4122808 w 4122808"/>
              <a:gd name="connsiteY17" fmla="*/ 116411 h 698454"/>
              <a:gd name="connsiteX18" fmla="*/ 4122808 w 4122808"/>
              <a:gd name="connsiteY18" fmla="*/ 358539 h 698454"/>
              <a:gd name="connsiteX19" fmla="*/ 4122808 w 4122808"/>
              <a:gd name="connsiteY19" fmla="*/ 582042 h 698454"/>
              <a:gd name="connsiteX20" fmla="*/ 4010896 w 4122808"/>
              <a:gd name="connsiteY20" fmla="*/ 698454 h 698454"/>
              <a:gd name="connsiteX21" fmla="*/ 3671984 w 4122808"/>
              <a:gd name="connsiteY21" fmla="*/ 698454 h 698454"/>
              <a:gd name="connsiteX22" fmla="*/ 3489032 w 4122808"/>
              <a:gd name="connsiteY22" fmla="*/ 698454 h 698454"/>
              <a:gd name="connsiteX23" fmla="*/ 3306079 w 4122808"/>
              <a:gd name="connsiteY23" fmla="*/ 698454 h 698454"/>
              <a:gd name="connsiteX24" fmla="*/ 2967167 w 4122808"/>
              <a:gd name="connsiteY24" fmla="*/ 698454 h 698454"/>
              <a:gd name="connsiteX25" fmla="*/ 2784215 w 4122808"/>
              <a:gd name="connsiteY25" fmla="*/ 698454 h 698454"/>
              <a:gd name="connsiteX26" fmla="*/ 2445304 w 4122808"/>
              <a:gd name="connsiteY26" fmla="*/ 698454 h 698454"/>
              <a:gd name="connsiteX27" fmla="*/ 2106392 w 4122808"/>
              <a:gd name="connsiteY27" fmla="*/ 698454 h 698454"/>
              <a:gd name="connsiteX28" fmla="*/ 1806470 w 4122808"/>
              <a:gd name="connsiteY28" fmla="*/ 698454 h 698454"/>
              <a:gd name="connsiteX29" fmla="*/ 1545538 w 4122808"/>
              <a:gd name="connsiteY29" fmla="*/ 698454 h 698454"/>
              <a:gd name="connsiteX30" fmla="*/ 1323595 w 4122808"/>
              <a:gd name="connsiteY30" fmla="*/ 698454 h 698454"/>
              <a:gd name="connsiteX31" fmla="*/ 1140643 w 4122808"/>
              <a:gd name="connsiteY31" fmla="*/ 698454 h 698454"/>
              <a:gd name="connsiteX32" fmla="*/ 801732 w 4122808"/>
              <a:gd name="connsiteY32" fmla="*/ 698454 h 698454"/>
              <a:gd name="connsiteX33" fmla="*/ 462820 w 4122808"/>
              <a:gd name="connsiteY33" fmla="*/ 698454 h 698454"/>
              <a:gd name="connsiteX34" fmla="*/ 111911 w 4122808"/>
              <a:gd name="connsiteY34" fmla="*/ 698454 h 698454"/>
              <a:gd name="connsiteX35" fmla="*/ 0 w 4122808"/>
              <a:gd name="connsiteY35" fmla="*/ 582042 h 698454"/>
              <a:gd name="connsiteX36" fmla="*/ 0 w 4122808"/>
              <a:gd name="connsiteY36" fmla="*/ 344570 h 698454"/>
              <a:gd name="connsiteX37" fmla="*/ 0 w 4122808"/>
              <a:gd name="connsiteY37" fmla="*/ 116411 h 698454"/>
              <a:gd name="connsiteX0-1" fmla="*/ 0 w 4122808"/>
              <a:gd name="connsiteY0-2" fmla="*/ 116411 h 698454"/>
              <a:gd name="connsiteX1-3" fmla="*/ 111911 w 4122808"/>
              <a:gd name="connsiteY1-4" fmla="*/ 0 h 698454"/>
              <a:gd name="connsiteX2-5" fmla="*/ 372843 w 4122808"/>
              <a:gd name="connsiteY2-6" fmla="*/ 0 h 698454"/>
              <a:gd name="connsiteX3-7" fmla="*/ 711755 w 4122808"/>
              <a:gd name="connsiteY3-8" fmla="*/ 0 h 698454"/>
              <a:gd name="connsiteX4-9" fmla="*/ 894708 w 4122808"/>
              <a:gd name="connsiteY4-10" fmla="*/ 0 h 698454"/>
              <a:gd name="connsiteX5-11" fmla="*/ 1077660 w 4122808"/>
              <a:gd name="connsiteY5-12" fmla="*/ 0 h 698454"/>
              <a:gd name="connsiteX6-13" fmla="*/ 1455561 w 4122808"/>
              <a:gd name="connsiteY6-14" fmla="*/ 0 h 698454"/>
              <a:gd name="connsiteX7-15" fmla="*/ 1794473 w 4122808"/>
              <a:gd name="connsiteY7-16" fmla="*/ 0 h 698454"/>
              <a:gd name="connsiteX8-17" fmla="*/ 2055405 w 4122808"/>
              <a:gd name="connsiteY8-18" fmla="*/ 0 h 698454"/>
              <a:gd name="connsiteX9-19" fmla="*/ 2316337 w 4122808"/>
              <a:gd name="connsiteY9-20" fmla="*/ 0 h 698454"/>
              <a:gd name="connsiteX10-21" fmla="*/ 2616259 w 4122808"/>
              <a:gd name="connsiteY10-22" fmla="*/ 0 h 698454"/>
              <a:gd name="connsiteX11-23" fmla="*/ 2877191 w 4122808"/>
              <a:gd name="connsiteY11-24" fmla="*/ 0 h 698454"/>
              <a:gd name="connsiteX12-25" fmla="*/ 3255093 w 4122808"/>
              <a:gd name="connsiteY12-26" fmla="*/ 0 h 698454"/>
              <a:gd name="connsiteX13-27" fmla="*/ 3632994 w 4122808"/>
              <a:gd name="connsiteY13-28" fmla="*/ 0 h 698454"/>
              <a:gd name="connsiteX14-29" fmla="*/ 4010896 w 4122808"/>
              <a:gd name="connsiteY14-30" fmla="*/ 0 h 698454"/>
              <a:gd name="connsiteX15-31" fmla="*/ 4122808 w 4122808"/>
              <a:gd name="connsiteY15-32" fmla="*/ 116411 h 698454"/>
              <a:gd name="connsiteX16-33" fmla="*/ 4122808 w 4122808"/>
              <a:gd name="connsiteY16-34" fmla="*/ 358539 h 698454"/>
              <a:gd name="connsiteX17-35" fmla="*/ 4122808 w 4122808"/>
              <a:gd name="connsiteY17-36" fmla="*/ 582042 h 698454"/>
              <a:gd name="connsiteX18-37" fmla="*/ 4010896 w 4122808"/>
              <a:gd name="connsiteY18-38" fmla="*/ 698454 h 698454"/>
              <a:gd name="connsiteX19-39" fmla="*/ 3827944 w 4122808"/>
              <a:gd name="connsiteY19-40" fmla="*/ 698454 h 698454"/>
              <a:gd name="connsiteX20-41" fmla="*/ 3606001 w 4122808"/>
              <a:gd name="connsiteY20-42" fmla="*/ 698454 h 698454"/>
              <a:gd name="connsiteX21-43" fmla="*/ 3267090 w 4122808"/>
              <a:gd name="connsiteY21-44" fmla="*/ 698454 h 698454"/>
              <a:gd name="connsiteX22-45" fmla="*/ 3045147 w 4122808"/>
              <a:gd name="connsiteY22-46" fmla="*/ 698454 h 698454"/>
              <a:gd name="connsiteX23-47" fmla="*/ 2784215 w 4122808"/>
              <a:gd name="connsiteY23-48" fmla="*/ 698454 h 698454"/>
              <a:gd name="connsiteX24-49" fmla="*/ 2445304 w 4122808"/>
              <a:gd name="connsiteY24-50" fmla="*/ 698454 h 698454"/>
              <a:gd name="connsiteX25-51" fmla="*/ 2184372 w 4122808"/>
              <a:gd name="connsiteY25-52" fmla="*/ 698454 h 698454"/>
              <a:gd name="connsiteX26-53" fmla="*/ 1806470 w 4122808"/>
              <a:gd name="connsiteY26-54" fmla="*/ 698454 h 698454"/>
              <a:gd name="connsiteX27-55" fmla="*/ 1467558 w 4122808"/>
              <a:gd name="connsiteY27-56" fmla="*/ 698454 h 698454"/>
              <a:gd name="connsiteX28-57" fmla="*/ 1089657 w 4122808"/>
              <a:gd name="connsiteY28-58" fmla="*/ 698454 h 698454"/>
              <a:gd name="connsiteX29-59" fmla="*/ 867714 w 4122808"/>
              <a:gd name="connsiteY29-60" fmla="*/ 698454 h 698454"/>
              <a:gd name="connsiteX30-61" fmla="*/ 528803 w 4122808"/>
              <a:gd name="connsiteY30-62" fmla="*/ 698454 h 698454"/>
              <a:gd name="connsiteX31-63" fmla="*/ 111911 w 4122808"/>
              <a:gd name="connsiteY31-64" fmla="*/ 698454 h 698454"/>
              <a:gd name="connsiteX32-65" fmla="*/ 0 w 4122808"/>
              <a:gd name="connsiteY32-66" fmla="*/ 582042 h 698454"/>
              <a:gd name="connsiteX33-67" fmla="*/ 0 w 4122808"/>
              <a:gd name="connsiteY33-68" fmla="*/ 363195 h 698454"/>
              <a:gd name="connsiteX34-69" fmla="*/ 0 w 4122808"/>
              <a:gd name="connsiteY34-70" fmla="*/ 116411 h 698454"/>
              <a:gd name="connsiteX0-71" fmla="*/ 0 w 4122808"/>
              <a:gd name="connsiteY0-72" fmla="*/ 116411 h 698454"/>
              <a:gd name="connsiteX1-73" fmla="*/ 111911 w 4122808"/>
              <a:gd name="connsiteY1-74" fmla="*/ 0 h 698454"/>
              <a:gd name="connsiteX2-75" fmla="*/ 372843 w 4122808"/>
              <a:gd name="connsiteY2-76" fmla="*/ 0 h 698454"/>
              <a:gd name="connsiteX3-77" fmla="*/ 633775 w 4122808"/>
              <a:gd name="connsiteY3-78" fmla="*/ 0 h 698454"/>
              <a:gd name="connsiteX4-79" fmla="*/ 816728 w 4122808"/>
              <a:gd name="connsiteY4-80" fmla="*/ 0 h 698454"/>
              <a:gd name="connsiteX5-81" fmla="*/ 1155640 w 4122808"/>
              <a:gd name="connsiteY5-82" fmla="*/ 0 h 698454"/>
              <a:gd name="connsiteX6-83" fmla="*/ 1338592 w 4122808"/>
              <a:gd name="connsiteY6-84" fmla="*/ 0 h 698454"/>
              <a:gd name="connsiteX7-85" fmla="*/ 1521544 w 4122808"/>
              <a:gd name="connsiteY7-86" fmla="*/ 0 h 698454"/>
              <a:gd name="connsiteX8-87" fmla="*/ 1782476 w 4122808"/>
              <a:gd name="connsiteY8-88" fmla="*/ 0 h 698454"/>
              <a:gd name="connsiteX9-89" fmla="*/ 2121388 w 4122808"/>
              <a:gd name="connsiteY9-90" fmla="*/ 0 h 698454"/>
              <a:gd name="connsiteX10-91" fmla="*/ 2382320 w 4122808"/>
              <a:gd name="connsiteY10-92" fmla="*/ 0 h 698454"/>
              <a:gd name="connsiteX11-93" fmla="*/ 2643252 w 4122808"/>
              <a:gd name="connsiteY11-94" fmla="*/ 0 h 698454"/>
              <a:gd name="connsiteX12-95" fmla="*/ 2904184 w 4122808"/>
              <a:gd name="connsiteY12-96" fmla="*/ 0 h 698454"/>
              <a:gd name="connsiteX13-97" fmla="*/ 3243096 w 4122808"/>
              <a:gd name="connsiteY13-98" fmla="*/ 0 h 698454"/>
              <a:gd name="connsiteX14-99" fmla="*/ 3426048 w 4122808"/>
              <a:gd name="connsiteY14-100" fmla="*/ 0 h 698454"/>
              <a:gd name="connsiteX15-101" fmla="*/ 3647990 w 4122808"/>
              <a:gd name="connsiteY15-102" fmla="*/ 0 h 698454"/>
              <a:gd name="connsiteX16-103" fmla="*/ 4010896 w 4122808"/>
              <a:gd name="connsiteY16-104" fmla="*/ 0 h 698454"/>
              <a:gd name="connsiteX17-105" fmla="*/ 4122808 w 4122808"/>
              <a:gd name="connsiteY17-106" fmla="*/ 116411 h 698454"/>
              <a:gd name="connsiteX18-107" fmla="*/ 4122808 w 4122808"/>
              <a:gd name="connsiteY18-108" fmla="*/ 358539 h 698454"/>
              <a:gd name="connsiteX19-109" fmla="*/ 4122808 w 4122808"/>
              <a:gd name="connsiteY19-110" fmla="*/ 582042 h 698454"/>
              <a:gd name="connsiteX20-111" fmla="*/ 4010896 w 4122808"/>
              <a:gd name="connsiteY20-112" fmla="*/ 698454 h 698454"/>
              <a:gd name="connsiteX21-113" fmla="*/ 3671984 w 4122808"/>
              <a:gd name="connsiteY21-114" fmla="*/ 698454 h 698454"/>
              <a:gd name="connsiteX22-115" fmla="*/ 3489032 w 4122808"/>
              <a:gd name="connsiteY22-116" fmla="*/ 698454 h 698454"/>
              <a:gd name="connsiteX23-117" fmla="*/ 3306079 w 4122808"/>
              <a:gd name="connsiteY23-118" fmla="*/ 698454 h 698454"/>
              <a:gd name="connsiteX24-119" fmla="*/ 2967167 w 4122808"/>
              <a:gd name="connsiteY24-120" fmla="*/ 698454 h 698454"/>
              <a:gd name="connsiteX25-121" fmla="*/ 2784215 w 4122808"/>
              <a:gd name="connsiteY25-122" fmla="*/ 698454 h 698454"/>
              <a:gd name="connsiteX26-123" fmla="*/ 2445304 w 4122808"/>
              <a:gd name="connsiteY26-124" fmla="*/ 698454 h 698454"/>
              <a:gd name="connsiteX27-125" fmla="*/ 2106392 w 4122808"/>
              <a:gd name="connsiteY27-126" fmla="*/ 698454 h 698454"/>
              <a:gd name="connsiteX28-127" fmla="*/ 1806470 w 4122808"/>
              <a:gd name="connsiteY28-128" fmla="*/ 698454 h 698454"/>
              <a:gd name="connsiteX29-129" fmla="*/ 1545538 w 4122808"/>
              <a:gd name="connsiteY29-130" fmla="*/ 698454 h 698454"/>
              <a:gd name="connsiteX30-131" fmla="*/ 1323595 w 4122808"/>
              <a:gd name="connsiteY30-132" fmla="*/ 698454 h 698454"/>
              <a:gd name="connsiteX31-133" fmla="*/ 1140643 w 4122808"/>
              <a:gd name="connsiteY31-134" fmla="*/ 698454 h 698454"/>
              <a:gd name="connsiteX32-135" fmla="*/ 801732 w 4122808"/>
              <a:gd name="connsiteY32-136" fmla="*/ 698454 h 698454"/>
              <a:gd name="connsiteX33-137" fmla="*/ 462820 w 4122808"/>
              <a:gd name="connsiteY33-138" fmla="*/ 698454 h 698454"/>
              <a:gd name="connsiteX34-139" fmla="*/ 111911 w 4122808"/>
              <a:gd name="connsiteY34-140" fmla="*/ 698454 h 698454"/>
              <a:gd name="connsiteX35-141" fmla="*/ 0 w 4122808"/>
              <a:gd name="connsiteY35-142" fmla="*/ 582042 h 698454"/>
              <a:gd name="connsiteX36-143" fmla="*/ 0 w 4122808"/>
              <a:gd name="connsiteY36-144" fmla="*/ 344570 h 698454"/>
              <a:gd name="connsiteX37-145" fmla="*/ 0 w 4122808"/>
              <a:gd name="connsiteY37-146" fmla="*/ 116411 h 69845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141" y="connsiteY35-142"/>
              </a:cxn>
              <a:cxn ang="0">
                <a:pos x="connsiteX36-143" y="connsiteY36-144"/>
              </a:cxn>
              <a:cxn ang="0">
                <a:pos x="connsiteX37-145" y="connsiteY37-146"/>
              </a:cxn>
            </a:cxnLst>
            <a:rect l="l" t="t" r="r" b="b"/>
            <a:pathLst>
              <a:path w="4122808" h="698454" fill="none" extrusionOk="0">
                <a:moveTo>
                  <a:pt x="0" y="116411"/>
                </a:moveTo>
                <a:cubicBezTo>
                  <a:pt x="-6116" y="71415"/>
                  <a:pt x="29141" y="-7149"/>
                  <a:pt x="111911" y="0"/>
                </a:cubicBezTo>
                <a:cubicBezTo>
                  <a:pt x="213703" y="9553"/>
                  <a:pt x="309591" y="-135"/>
                  <a:pt x="372843" y="0"/>
                </a:cubicBezTo>
                <a:cubicBezTo>
                  <a:pt x="417256" y="3183"/>
                  <a:pt x="511439" y="24444"/>
                  <a:pt x="633775" y="0"/>
                </a:cubicBezTo>
                <a:cubicBezTo>
                  <a:pt x="743095" y="5038"/>
                  <a:pt x="754492" y="3976"/>
                  <a:pt x="816728" y="0"/>
                </a:cubicBezTo>
                <a:cubicBezTo>
                  <a:pt x="885278" y="14981"/>
                  <a:pt x="1089753" y="5485"/>
                  <a:pt x="1155640" y="0"/>
                </a:cubicBezTo>
                <a:cubicBezTo>
                  <a:pt x="1238933" y="-4229"/>
                  <a:pt x="1270910" y="9427"/>
                  <a:pt x="1338592" y="0"/>
                </a:cubicBezTo>
                <a:cubicBezTo>
                  <a:pt x="1415249" y="-4136"/>
                  <a:pt x="1491963" y="3740"/>
                  <a:pt x="1521544" y="0"/>
                </a:cubicBezTo>
                <a:cubicBezTo>
                  <a:pt x="1565026" y="14053"/>
                  <a:pt x="1695769" y="12258"/>
                  <a:pt x="1782476" y="0"/>
                </a:cubicBezTo>
                <a:cubicBezTo>
                  <a:pt x="1901555" y="13241"/>
                  <a:pt x="1951792" y="-27436"/>
                  <a:pt x="2121388" y="0"/>
                </a:cubicBezTo>
                <a:cubicBezTo>
                  <a:pt x="2288865" y="8658"/>
                  <a:pt x="2298404" y="2680"/>
                  <a:pt x="2382320" y="0"/>
                </a:cubicBezTo>
                <a:cubicBezTo>
                  <a:pt x="2454219" y="-20644"/>
                  <a:pt x="2529099" y="-16537"/>
                  <a:pt x="2643252" y="0"/>
                </a:cubicBezTo>
                <a:cubicBezTo>
                  <a:pt x="2771393" y="-17563"/>
                  <a:pt x="2831007" y="16391"/>
                  <a:pt x="2904184" y="0"/>
                </a:cubicBezTo>
                <a:cubicBezTo>
                  <a:pt x="2973441" y="-3812"/>
                  <a:pt x="3130231" y="-26861"/>
                  <a:pt x="3243096" y="0"/>
                </a:cubicBezTo>
                <a:cubicBezTo>
                  <a:pt x="3337713" y="-13649"/>
                  <a:pt x="3351102" y="-828"/>
                  <a:pt x="3426048" y="0"/>
                </a:cubicBezTo>
                <a:cubicBezTo>
                  <a:pt x="3502828" y="17997"/>
                  <a:pt x="3578760" y="9865"/>
                  <a:pt x="3647990" y="0"/>
                </a:cubicBezTo>
                <a:cubicBezTo>
                  <a:pt x="3707557" y="-29438"/>
                  <a:pt x="3851656" y="-47575"/>
                  <a:pt x="4010896" y="0"/>
                </a:cubicBezTo>
                <a:cubicBezTo>
                  <a:pt x="4084732" y="503"/>
                  <a:pt x="4107359" y="44480"/>
                  <a:pt x="4122808" y="116411"/>
                </a:cubicBezTo>
                <a:cubicBezTo>
                  <a:pt x="4115308" y="190594"/>
                  <a:pt x="4126852" y="254590"/>
                  <a:pt x="4122808" y="358539"/>
                </a:cubicBezTo>
                <a:cubicBezTo>
                  <a:pt x="4117741" y="485244"/>
                  <a:pt x="4113352" y="523169"/>
                  <a:pt x="4122808" y="582042"/>
                </a:cubicBezTo>
                <a:cubicBezTo>
                  <a:pt x="4113432" y="629555"/>
                  <a:pt x="4068005" y="715450"/>
                  <a:pt x="4010896" y="698454"/>
                </a:cubicBezTo>
                <a:cubicBezTo>
                  <a:pt x="3913377" y="726101"/>
                  <a:pt x="3769464" y="741753"/>
                  <a:pt x="3671984" y="698454"/>
                </a:cubicBezTo>
                <a:cubicBezTo>
                  <a:pt x="3563468" y="702729"/>
                  <a:pt x="3551839" y="692894"/>
                  <a:pt x="3489032" y="698454"/>
                </a:cubicBezTo>
                <a:cubicBezTo>
                  <a:pt x="3436954" y="706215"/>
                  <a:pt x="3372085" y="715386"/>
                  <a:pt x="3306079" y="698454"/>
                </a:cubicBezTo>
                <a:cubicBezTo>
                  <a:pt x="3222708" y="753004"/>
                  <a:pt x="3131846" y="658463"/>
                  <a:pt x="2967167" y="698454"/>
                </a:cubicBezTo>
                <a:cubicBezTo>
                  <a:pt x="2798156" y="701811"/>
                  <a:pt x="2845300" y="707835"/>
                  <a:pt x="2784215" y="698454"/>
                </a:cubicBezTo>
                <a:cubicBezTo>
                  <a:pt x="2741196" y="681764"/>
                  <a:pt x="2558305" y="684794"/>
                  <a:pt x="2445304" y="698454"/>
                </a:cubicBezTo>
                <a:cubicBezTo>
                  <a:pt x="2342201" y="716322"/>
                  <a:pt x="2279789" y="670660"/>
                  <a:pt x="2106392" y="698454"/>
                </a:cubicBezTo>
                <a:cubicBezTo>
                  <a:pt x="1933531" y="696829"/>
                  <a:pt x="1903537" y="714557"/>
                  <a:pt x="1806470" y="698454"/>
                </a:cubicBezTo>
                <a:cubicBezTo>
                  <a:pt x="1732054" y="688628"/>
                  <a:pt x="1667564" y="714754"/>
                  <a:pt x="1545538" y="698454"/>
                </a:cubicBezTo>
                <a:cubicBezTo>
                  <a:pt x="1451319" y="675910"/>
                  <a:pt x="1405418" y="683947"/>
                  <a:pt x="1323595" y="698454"/>
                </a:cubicBezTo>
                <a:cubicBezTo>
                  <a:pt x="1259257" y="710419"/>
                  <a:pt x="1204514" y="680622"/>
                  <a:pt x="1140643" y="698454"/>
                </a:cubicBezTo>
                <a:cubicBezTo>
                  <a:pt x="1079158" y="716675"/>
                  <a:pt x="869493" y="692783"/>
                  <a:pt x="801732" y="698454"/>
                </a:cubicBezTo>
                <a:cubicBezTo>
                  <a:pt x="722096" y="706917"/>
                  <a:pt x="581103" y="680649"/>
                  <a:pt x="462820" y="698454"/>
                </a:cubicBezTo>
                <a:cubicBezTo>
                  <a:pt x="338585" y="740774"/>
                  <a:pt x="215956" y="716262"/>
                  <a:pt x="111911" y="698454"/>
                </a:cubicBezTo>
                <a:cubicBezTo>
                  <a:pt x="36059" y="677917"/>
                  <a:pt x="-19001" y="666439"/>
                  <a:pt x="0" y="582042"/>
                </a:cubicBezTo>
                <a:cubicBezTo>
                  <a:pt x="-15067" y="531934"/>
                  <a:pt x="-19856" y="458398"/>
                  <a:pt x="0" y="344570"/>
                </a:cubicBezTo>
                <a:cubicBezTo>
                  <a:pt x="-4057" y="239674"/>
                  <a:pt x="5125" y="179766"/>
                  <a:pt x="0" y="116411"/>
                </a:cubicBezTo>
                <a:close/>
              </a:path>
              <a:path w="4122808" h="698454" stroke="0" extrusionOk="0">
                <a:moveTo>
                  <a:pt x="0" y="116411"/>
                </a:moveTo>
                <a:cubicBezTo>
                  <a:pt x="-24052" y="68360"/>
                  <a:pt x="33513" y="13171"/>
                  <a:pt x="111911" y="0"/>
                </a:cubicBezTo>
                <a:cubicBezTo>
                  <a:pt x="176167" y="-20016"/>
                  <a:pt x="252469" y="9765"/>
                  <a:pt x="372843" y="0"/>
                </a:cubicBezTo>
                <a:cubicBezTo>
                  <a:pt x="495256" y="-1635"/>
                  <a:pt x="650004" y="-2244"/>
                  <a:pt x="711755" y="0"/>
                </a:cubicBezTo>
                <a:cubicBezTo>
                  <a:pt x="769174" y="-4210"/>
                  <a:pt x="839274" y="-19540"/>
                  <a:pt x="894708" y="0"/>
                </a:cubicBezTo>
                <a:cubicBezTo>
                  <a:pt x="949820" y="-13182"/>
                  <a:pt x="1039205" y="19040"/>
                  <a:pt x="1077660" y="0"/>
                </a:cubicBezTo>
                <a:cubicBezTo>
                  <a:pt x="1113256" y="24896"/>
                  <a:pt x="1342392" y="-17498"/>
                  <a:pt x="1455561" y="0"/>
                </a:cubicBezTo>
                <a:cubicBezTo>
                  <a:pt x="1522402" y="-3119"/>
                  <a:pt x="1730084" y="2834"/>
                  <a:pt x="1794473" y="0"/>
                </a:cubicBezTo>
                <a:cubicBezTo>
                  <a:pt x="1881341" y="5136"/>
                  <a:pt x="1961614" y="26487"/>
                  <a:pt x="2055405" y="0"/>
                </a:cubicBezTo>
                <a:cubicBezTo>
                  <a:pt x="2135691" y="-33992"/>
                  <a:pt x="2234655" y="25124"/>
                  <a:pt x="2316337" y="0"/>
                </a:cubicBezTo>
                <a:cubicBezTo>
                  <a:pt x="2410652" y="-8857"/>
                  <a:pt x="2500724" y="43294"/>
                  <a:pt x="2616259" y="0"/>
                </a:cubicBezTo>
                <a:cubicBezTo>
                  <a:pt x="2735899" y="1034"/>
                  <a:pt x="2773569" y="9157"/>
                  <a:pt x="2877191" y="0"/>
                </a:cubicBezTo>
                <a:cubicBezTo>
                  <a:pt x="2982417" y="6800"/>
                  <a:pt x="3174265" y="-21788"/>
                  <a:pt x="3255093" y="0"/>
                </a:cubicBezTo>
                <a:cubicBezTo>
                  <a:pt x="3365089" y="20504"/>
                  <a:pt x="3447685" y="-17592"/>
                  <a:pt x="3632994" y="0"/>
                </a:cubicBezTo>
                <a:cubicBezTo>
                  <a:pt x="3800398" y="2640"/>
                  <a:pt x="3855425" y="2201"/>
                  <a:pt x="4010896" y="0"/>
                </a:cubicBezTo>
                <a:cubicBezTo>
                  <a:pt x="4065264" y="16599"/>
                  <a:pt x="4111881" y="53638"/>
                  <a:pt x="4122808" y="116411"/>
                </a:cubicBezTo>
                <a:cubicBezTo>
                  <a:pt x="4138368" y="183772"/>
                  <a:pt x="4148248" y="257365"/>
                  <a:pt x="4122808" y="358539"/>
                </a:cubicBezTo>
                <a:cubicBezTo>
                  <a:pt x="4117706" y="430156"/>
                  <a:pt x="4111318" y="522768"/>
                  <a:pt x="4122808" y="582042"/>
                </a:cubicBezTo>
                <a:cubicBezTo>
                  <a:pt x="4123411" y="646645"/>
                  <a:pt x="4061449" y="680282"/>
                  <a:pt x="4010896" y="698454"/>
                </a:cubicBezTo>
                <a:cubicBezTo>
                  <a:pt x="3978486" y="714073"/>
                  <a:pt x="3869370" y="717033"/>
                  <a:pt x="3827944" y="698454"/>
                </a:cubicBezTo>
                <a:cubicBezTo>
                  <a:pt x="3807219" y="704821"/>
                  <a:pt x="3682405" y="677392"/>
                  <a:pt x="3606001" y="698454"/>
                </a:cubicBezTo>
                <a:cubicBezTo>
                  <a:pt x="3474947" y="688672"/>
                  <a:pt x="3435249" y="694689"/>
                  <a:pt x="3267090" y="698454"/>
                </a:cubicBezTo>
                <a:cubicBezTo>
                  <a:pt x="3124651" y="692994"/>
                  <a:pt x="3118575" y="695637"/>
                  <a:pt x="3045147" y="698454"/>
                </a:cubicBezTo>
                <a:cubicBezTo>
                  <a:pt x="2925909" y="687633"/>
                  <a:pt x="2885192" y="707373"/>
                  <a:pt x="2784215" y="698454"/>
                </a:cubicBezTo>
                <a:cubicBezTo>
                  <a:pt x="2733471" y="686534"/>
                  <a:pt x="2529005" y="704540"/>
                  <a:pt x="2445304" y="698454"/>
                </a:cubicBezTo>
                <a:cubicBezTo>
                  <a:pt x="2367334" y="696602"/>
                  <a:pt x="2254931" y="706414"/>
                  <a:pt x="2184372" y="698454"/>
                </a:cubicBezTo>
                <a:cubicBezTo>
                  <a:pt x="2095530" y="671985"/>
                  <a:pt x="1948318" y="729224"/>
                  <a:pt x="1806470" y="698454"/>
                </a:cubicBezTo>
                <a:cubicBezTo>
                  <a:pt x="1678839" y="687539"/>
                  <a:pt x="1616083" y="683979"/>
                  <a:pt x="1467558" y="698454"/>
                </a:cubicBezTo>
                <a:cubicBezTo>
                  <a:pt x="1318482" y="712530"/>
                  <a:pt x="1250421" y="700303"/>
                  <a:pt x="1089657" y="698454"/>
                </a:cubicBezTo>
                <a:cubicBezTo>
                  <a:pt x="934675" y="688306"/>
                  <a:pt x="925963" y="693666"/>
                  <a:pt x="867714" y="698454"/>
                </a:cubicBezTo>
                <a:cubicBezTo>
                  <a:pt x="795988" y="689931"/>
                  <a:pt x="597433" y="676696"/>
                  <a:pt x="528803" y="698454"/>
                </a:cubicBezTo>
                <a:cubicBezTo>
                  <a:pt x="441632" y="692786"/>
                  <a:pt x="281594" y="717643"/>
                  <a:pt x="111911" y="698454"/>
                </a:cubicBezTo>
                <a:cubicBezTo>
                  <a:pt x="39653" y="701518"/>
                  <a:pt x="9283" y="647016"/>
                  <a:pt x="0" y="582042"/>
                </a:cubicBezTo>
                <a:cubicBezTo>
                  <a:pt x="26880" y="511429"/>
                  <a:pt x="-3193" y="450604"/>
                  <a:pt x="0" y="363195"/>
                </a:cubicBezTo>
                <a:cubicBezTo>
                  <a:pt x="-8309" y="258554"/>
                  <a:pt x="5505" y="230763"/>
                  <a:pt x="0" y="116411"/>
                </a:cubicBezTo>
                <a:close/>
              </a:path>
              <a:path w="4122808" h="698454" fill="none" stroke="0" extrusionOk="0">
                <a:moveTo>
                  <a:pt x="0" y="116411"/>
                </a:moveTo>
                <a:cubicBezTo>
                  <a:pt x="-20270" y="45629"/>
                  <a:pt x="54367" y="13333"/>
                  <a:pt x="111911" y="0"/>
                </a:cubicBezTo>
                <a:cubicBezTo>
                  <a:pt x="232170" y="4193"/>
                  <a:pt x="318579" y="21997"/>
                  <a:pt x="372843" y="0"/>
                </a:cubicBezTo>
                <a:cubicBezTo>
                  <a:pt x="397869" y="-17214"/>
                  <a:pt x="517813" y="-83"/>
                  <a:pt x="633775" y="0"/>
                </a:cubicBezTo>
                <a:cubicBezTo>
                  <a:pt x="746937" y="5571"/>
                  <a:pt x="750207" y="3229"/>
                  <a:pt x="816728" y="0"/>
                </a:cubicBezTo>
                <a:cubicBezTo>
                  <a:pt x="871333" y="-5940"/>
                  <a:pt x="1046673" y="-16109"/>
                  <a:pt x="1155640" y="0"/>
                </a:cubicBezTo>
                <a:cubicBezTo>
                  <a:pt x="1242616" y="8243"/>
                  <a:pt x="1267310" y="8254"/>
                  <a:pt x="1338592" y="0"/>
                </a:cubicBezTo>
                <a:cubicBezTo>
                  <a:pt x="1408115" y="-361"/>
                  <a:pt x="1471298" y="-3512"/>
                  <a:pt x="1521544" y="0"/>
                </a:cubicBezTo>
                <a:cubicBezTo>
                  <a:pt x="1558783" y="192"/>
                  <a:pt x="1691028" y="-13476"/>
                  <a:pt x="1782476" y="0"/>
                </a:cubicBezTo>
                <a:cubicBezTo>
                  <a:pt x="1875216" y="-21241"/>
                  <a:pt x="1949330" y="-40292"/>
                  <a:pt x="2121388" y="0"/>
                </a:cubicBezTo>
                <a:cubicBezTo>
                  <a:pt x="2292457" y="13178"/>
                  <a:pt x="2297671" y="3634"/>
                  <a:pt x="2382320" y="0"/>
                </a:cubicBezTo>
                <a:cubicBezTo>
                  <a:pt x="2468720" y="5930"/>
                  <a:pt x="2518568" y="-19012"/>
                  <a:pt x="2643252" y="0"/>
                </a:cubicBezTo>
                <a:cubicBezTo>
                  <a:pt x="2766874" y="5130"/>
                  <a:pt x="2834876" y="-4403"/>
                  <a:pt x="2904184" y="0"/>
                </a:cubicBezTo>
                <a:cubicBezTo>
                  <a:pt x="2952681" y="-4462"/>
                  <a:pt x="3158458" y="-7441"/>
                  <a:pt x="3243096" y="0"/>
                </a:cubicBezTo>
                <a:cubicBezTo>
                  <a:pt x="3341101" y="-6222"/>
                  <a:pt x="3362748" y="-1832"/>
                  <a:pt x="3426048" y="0"/>
                </a:cubicBezTo>
                <a:cubicBezTo>
                  <a:pt x="3491899" y="-17882"/>
                  <a:pt x="3570262" y="-5326"/>
                  <a:pt x="3647990" y="0"/>
                </a:cubicBezTo>
                <a:cubicBezTo>
                  <a:pt x="3735580" y="-7953"/>
                  <a:pt x="3831282" y="-27761"/>
                  <a:pt x="4010896" y="0"/>
                </a:cubicBezTo>
                <a:cubicBezTo>
                  <a:pt x="4065773" y="-3686"/>
                  <a:pt x="4121323" y="55078"/>
                  <a:pt x="4122808" y="116411"/>
                </a:cubicBezTo>
                <a:cubicBezTo>
                  <a:pt x="4136905" y="200834"/>
                  <a:pt x="4122500" y="249164"/>
                  <a:pt x="4122808" y="358539"/>
                </a:cubicBezTo>
                <a:cubicBezTo>
                  <a:pt x="4134918" y="470176"/>
                  <a:pt x="4125806" y="508699"/>
                  <a:pt x="4122808" y="582042"/>
                </a:cubicBezTo>
                <a:cubicBezTo>
                  <a:pt x="4121754" y="658702"/>
                  <a:pt x="4075855" y="697764"/>
                  <a:pt x="4010896" y="698454"/>
                </a:cubicBezTo>
                <a:cubicBezTo>
                  <a:pt x="3915057" y="729848"/>
                  <a:pt x="3791253" y="680425"/>
                  <a:pt x="3671984" y="698454"/>
                </a:cubicBezTo>
                <a:cubicBezTo>
                  <a:pt x="3568350" y="702168"/>
                  <a:pt x="3556397" y="687001"/>
                  <a:pt x="3489032" y="698454"/>
                </a:cubicBezTo>
                <a:cubicBezTo>
                  <a:pt x="3426768" y="705937"/>
                  <a:pt x="3367674" y="697588"/>
                  <a:pt x="3306079" y="698454"/>
                </a:cubicBezTo>
                <a:cubicBezTo>
                  <a:pt x="3236303" y="694351"/>
                  <a:pt x="3133476" y="697719"/>
                  <a:pt x="2967167" y="698454"/>
                </a:cubicBezTo>
                <a:cubicBezTo>
                  <a:pt x="2800994" y="717083"/>
                  <a:pt x="2830547" y="710142"/>
                  <a:pt x="2784215" y="698454"/>
                </a:cubicBezTo>
                <a:cubicBezTo>
                  <a:pt x="2721652" y="698174"/>
                  <a:pt x="2515036" y="676466"/>
                  <a:pt x="2445304" y="698454"/>
                </a:cubicBezTo>
                <a:cubicBezTo>
                  <a:pt x="2379275" y="700138"/>
                  <a:pt x="2290315" y="674036"/>
                  <a:pt x="2106392" y="698454"/>
                </a:cubicBezTo>
                <a:cubicBezTo>
                  <a:pt x="1944842" y="708441"/>
                  <a:pt x="1901147" y="689846"/>
                  <a:pt x="1806470" y="698454"/>
                </a:cubicBezTo>
                <a:cubicBezTo>
                  <a:pt x="1716716" y="700964"/>
                  <a:pt x="1631138" y="709637"/>
                  <a:pt x="1545538" y="698454"/>
                </a:cubicBezTo>
                <a:cubicBezTo>
                  <a:pt x="1449979" y="691343"/>
                  <a:pt x="1405982" y="689640"/>
                  <a:pt x="1323595" y="698454"/>
                </a:cubicBezTo>
                <a:cubicBezTo>
                  <a:pt x="1239911" y="699503"/>
                  <a:pt x="1212785" y="684206"/>
                  <a:pt x="1140643" y="698454"/>
                </a:cubicBezTo>
                <a:cubicBezTo>
                  <a:pt x="1076341" y="711930"/>
                  <a:pt x="880715" y="705533"/>
                  <a:pt x="801732" y="698454"/>
                </a:cubicBezTo>
                <a:cubicBezTo>
                  <a:pt x="699022" y="664680"/>
                  <a:pt x="593761" y="672204"/>
                  <a:pt x="462820" y="698454"/>
                </a:cubicBezTo>
                <a:cubicBezTo>
                  <a:pt x="339110" y="683430"/>
                  <a:pt x="186647" y="711481"/>
                  <a:pt x="111911" y="698454"/>
                </a:cubicBezTo>
                <a:cubicBezTo>
                  <a:pt x="61471" y="677283"/>
                  <a:pt x="-1937" y="652346"/>
                  <a:pt x="0" y="582042"/>
                </a:cubicBezTo>
                <a:cubicBezTo>
                  <a:pt x="-14947" y="517935"/>
                  <a:pt x="-5252" y="450481"/>
                  <a:pt x="0" y="344570"/>
                </a:cubicBezTo>
                <a:cubicBezTo>
                  <a:pt x="4392" y="248107"/>
                  <a:pt x="11014" y="197033"/>
                  <a:pt x="0" y="116411"/>
                </a:cubicBezTo>
                <a:close/>
              </a:path>
              <a:path w="4122808" h="698454" fill="none" stroke="0" extrusionOk="0">
                <a:moveTo>
                  <a:pt x="0" y="116411"/>
                </a:moveTo>
                <a:cubicBezTo>
                  <a:pt x="-6100" y="74572"/>
                  <a:pt x="37192" y="2663"/>
                  <a:pt x="111911" y="0"/>
                </a:cubicBezTo>
                <a:cubicBezTo>
                  <a:pt x="216750" y="-5331"/>
                  <a:pt x="324025" y="7078"/>
                  <a:pt x="372843" y="0"/>
                </a:cubicBezTo>
                <a:cubicBezTo>
                  <a:pt x="411677" y="3140"/>
                  <a:pt x="499252" y="6988"/>
                  <a:pt x="633775" y="0"/>
                </a:cubicBezTo>
                <a:cubicBezTo>
                  <a:pt x="745770" y="4365"/>
                  <a:pt x="752187" y="3456"/>
                  <a:pt x="816728" y="0"/>
                </a:cubicBezTo>
                <a:cubicBezTo>
                  <a:pt x="879629" y="7849"/>
                  <a:pt x="1083387" y="-2552"/>
                  <a:pt x="1155640" y="0"/>
                </a:cubicBezTo>
                <a:cubicBezTo>
                  <a:pt x="1239293" y="1674"/>
                  <a:pt x="1269925" y="7648"/>
                  <a:pt x="1338592" y="0"/>
                </a:cubicBezTo>
                <a:cubicBezTo>
                  <a:pt x="1411612" y="-6105"/>
                  <a:pt x="1478788" y="2684"/>
                  <a:pt x="1521544" y="0"/>
                </a:cubicBezTo>
                <a:cubicBezTo>
                  <a:pt x="1571064" y="12043"/>
                  <a:pt x="1714996" y="-749"/>
                  <a:pt x="1782476" y="0"/>
                </a:cubicBezTo>
                <a:cubicBezTo>
                  <a:pt x="1889134" y="1388"/>
                  <a:pt x="1946831" y="-27542"/>
                  <a:pt x="2121388" y="0"/>
                </a:cubicBezTo>
                <a:cubicBezTo>
                  <a:pt x="2291998" y="10413"/>
                  <a:pt x="2296831" y="3134"/>
                  <a:pt x="2382320" y="0"/>
                </a:cubicBezTo>
                <a:cubicBezTo>
                  <a:pt x="2460554" y="-8953"/>
                  <a:pt x="2525310" y="-16194"/>
                  <a:pt x="2643252" y="0"/>
                </a:cubicBezTo>
                <a:cubicBezTo>
                  <a:pt x="2766885" y="-5041"/>
                  <a:pt x="2829158" y="19570"/>
                  <a:pt x="2904184" y="0"/>
                </a:cubicBezTo>
                <a:cubicBezTo>
                  <a:pt x="2975127" y="4887"/>
                  <a:pt x="3143017" y="-28329"/>
                  <a:pt x="3243096" y="0"/>
                </a:cubicBezTo>
                <a:cubicBezTo>
                  <a:pt x="3338196" y="-9238"/>
                  <a:pt x="3356437" y="-2449"/>
                  <a:pt x="3426048" y="0"/>
                </a:cubicBezTo>
                <a:cubicBezTo>
                  <a:pt x="3507189" y="6957"/>
                  <a:pt x="3582006" y="1822"/>
                  <a:pt x="3647990" y="0"/>
                </a:cubicBezTo>
                <a:cubicBezTo>
                  <a:pt x="3745190" y="-19309"/>
                  <a:pt x="3856385" y="-22371"/>
                  <a:pt x="4010896" y="0"/>
                </a:cubicBezTo>
                <a:cubicBezTo>
                  <a:pt x="4080138" y="-7589"/>
                  <a:pt x="4120749" y="51155"/>
                  <a:pt x="4122808" y="116411"/>
                </a:cubicBezTo>
                <a:cubicBezTo>
                  <a:pt x="4128146" y="197627"/>
                  <a:pt x="4114193" y="257337"/>
                  <a:pt x="4122808" y="358539"/>
                </a:cubicBezTo>
                <a:cubicBezTo>
                  <a:pt x="4123557" y="480445"/>
                  <a:pt x="4121536" y="520966"/>
                  <a:pt x="4122808" y="582042"/>
                </a:cubicBezTo>
                <a:cubicBezTo>
                  <a:pt x="4118186" y="650144"/>
                  <a:pt x="4074352" y="711546"/>
                  <a:pt x="4010896" y="698454"/>
                </a:cubicBezTo>
                <a:cubicBezTo>
                  <a:pt x="3916550" y="724610"/>
                  <a:pt x="3792461" y="728491"/>
                  <a:pt x="3671984" y="698454"/>
                </a:cubicBezTo>
                <a:cubicBezTo>
                  <a:pt x="3567813" y="701327"/>
                  <a:pt x="3553199" y="690300"/>
                  <a:pt x="3489032" y="698454"/>
                </a:cubicBezTo>
                <a:cubicBezTo>
                  <a:pt x="3425287" y="703948"/>
                  <a:pt x="3369724" y="706355"/>
                  <a:pt x="3306079" y="698454"/>
                </a:cubicBezTo>
                <a:cubicBezTo>
                  <a:pt x="3222503" y="714083"/>
                  <a:pt x="3151179" y="692276"/>
                  <a:pt x="2967167" y="698454"/>
                </a:cubicBezTo>
                <a:cubicBezTo>
                  <a:pt x="2801456" y="707865"/>
                  <a:pt x="2837201" y="706355"/>
                  <a:pt x="2784215" y="698454"/>
                </a:cubicBezTo>
                <a:cubicBezTo>
                  <a:pt x="2725559" y="692186"/>
                  <a:pt x="2533914" y="677688"/>
                  <a:pt x="2445304" y="698454"/>
                </a:cubicBezTo>
                <a:cubicBezTo>
                  <a:pt x="2362535" y="707594"/>
                  <a:pt x="2276364" y="667222"/>
                  <a:pt x="2106392" y="698454"/>
                </a:cubicBezTo>
                <a:cubicBezTo>
                  <a:pt x="1939757" y="698850"/>
                  <a:pt x="1903084" y="703488"/>
                  <a:pt x="1806470" y="698454"/>
                </a:cubicBezTo>
                <a:cubicBezTo>
                  <a:pt x="1723269" y="701971"/>
                  <a:pt x="1657522" y="712965"/>
                  <a:pt x="1545538" y="698454"/>
                </a:cubicBezTo>
                <a:cubicBezTo>
                  <a:pt x="1445648" y="687064"/>
                  <a:pt x="1399121" y="687398"/>
                  <a:pt x="1323595" y="698454"/>
                </a:cubicBezTo>
                <a:cubicBezTo>
                  <a:pt x="1250498" y="697913"/>
                  <a:pt x="1210791" y="686861"/>
                  <a:pt x="1140643" y="698454"/>
                </a:cubicBezTo>
                <a:cubicBezTo>
                  <a:pt x="1085561" y="719057"/>
                  <a:pt x="865434" y="706763"/>
                  <a:pt x="801732" y="698454"/>
                </a:cubicBezTo>
                <a:cubicBezTo>
                  <a:pt x="706570" y="669559"/>
                  <a:pt x="604760" y="667642"/>
                  <a:pt x="462820" y="698454"/>
                </a:cubicBezTo>
                <a:cubicBezTo>
                  <a:pt x="321567" y="718194"/>
                  <a:pt x="202246" y="712213"/>
                  <a:pt x="111911" y="698454"/>
                </a:cubicBezTo>
                <a:cubicBezTo>
                  <a:pt x="48349" y="672085"/>
                  <a:pt x="-164" y="652615"/>
                  <a:pt x="0" y="582042"/>
                </a:cubicBezTo>
                <a:cubicBezTo>
                  <a:pt x="-6596" y="539040"/>
                  <a:pt x="-6187" y="449179"/>
                  <a:pt x="0" y="344570"/>
                </a:cubicBezTo>
                <a:cubicBezTo>
                  <a:pt x="-7808" y="242529"/>
                  <a:pt x="2266" y="200480"/>
                  <a:pt x="0" y="11641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4325451" y="110392"/>
            <a:ext cx="9198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A picture containing text, clipart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9" y="709070"/>
            <a:ext cx="996816" cy="149588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91861" y="1234673"/>
          <a:ext cx="9101960" cy="3242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505"/>
                <a:gridCol w="2354317"/>
                <a:gridCol w="2333297"/>
                <a:gridCol w="1870841"/>
              </a:tblGrid>
              <a:tr h="648547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Phiếu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đánh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Tiêu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chí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dạng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Chắc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chắn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Thẩm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mỹ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979" y="1902992"/>
            <a:ext cx="599090" cy="61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445" y="1905000"/>
            <a:ext cx="559184" cy="6065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62" y="1902372"/>
            <a:ext cx="599090" cy="6076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>
            <a:fillRect/>
          </a:stretch>
        </p:blipFill>
        <p:spPr>
          <a:xfrm>
            <a:off x="3227057" y="1842451"/>
            <a:ext cx="5013689" cy="5276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7" y="107074"/>
            <a:ext cx="9753600" cy="3238500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5678508"/>
            <a:ext cx="12192000" cy="1179492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5678508"/>
            <a:ext cx="12192000" cy="68822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88803" y="4113622"/>
            <a:ext cx="2927945" cy="26511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015786" y="5442740"/>
            <a:ext cx="1489962" cy="13220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0613" y="384935"/>
            <a:ext cx="3205308" cy="24068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82545" y="685800"/>
            <a:ext cx="1193400" cy="151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>
            <a:fillRect/>
          </a:stretch>
        </p:blipFill>
        <p:spPr>
          <a:xfrm>
            <a:off x="0" y="2196433"/>
            <a:ext cx="3293128" cy="470954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08618">
            <a:off x="3964945" y="326308"/>
            <a:ext cx="4973395" cy="51128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21179558">
            <a:off x="4572000" y="2077224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ình chọn sản phẩm ấn tượng nhất.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 descr="A picture containing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02" y="1608183"/>
            <a:ext cx="5306979" cy="4988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13" y="1378066"/>
            <a:ext cx="7175614" cy="26946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350253"/>
            <a:ext cx="9992210" cy="3078747"/>
          </a:xfrm>
          <a:prstGeom prst="rect">
            <a:avLst/>
          </a:prstGeom>
        </p:spPr>
      </p:pic>
      <p:pic>
        <p:nvPicPr>
          <p:cNvPr id="9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>
            <a:fillRect/>
          </a:stretch>
        </p:blipFill>
        <p:spPr>
          <a:xfrm>
            <a:off x="3227057" y="1842451"/>
            <a:ext cx="5013689" cy="5276628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806514"/>
            <a:ext cx="7908031" cy="1983252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>
            <a:fillRect/>
          </a:stretch>
        </p:blipFill>
        <p:spPr>
          <a:xfrm>
            <a:off x="711200" y="2702506"/>
            <a:ext cx="1870133" cy="3771252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401" y="2240315"/>
            <a:ext cx="2159769" cy="430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8473" r="25393"/>
          <a:stretch>
            <a:fillRect/>
          </a:stretch>
        </p:blipFill>
        <p:spPr>
          <a:xfrm>
            <a:off x="2689720" y="2578819"/>
            <a:ext cx="6535947" cy="29608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9267" y="4078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Microsoft YaHei" panose="020B0503020204020204" pitchFamily="34" charset="-122"/>
                <a:cs typeface="+mn-cs"/>
              </a:rPr>
              <a:t>MẢNH GHÉP</a:t>
            </a:r>
            <a:endParaRPr kumimoji="0" lang="en-US" sz="4800" b="0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Futura Extra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9" name="Picture 6" descr="100+ hình ảnh doremon yasuo - hinhanhsieudep.n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11" y="282564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731" y="4642306"/>
            <a:ext cx="1566212" cy="1900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2.59259E-6 L -8.33333E-7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t="1" b="222"/>
          <a:stretch>
            <a:fillRect/>
          </a:stretch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t="5617"/>
          <a:stretch>
            <a:fillRect/>
          </a:stretch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t="5368"/>
          <a:stretch>
            <a:fillRect/>
          </a:stretch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4" action="ppaction://hlinksldjump"/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5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  <a:endParaRPr kumimoji="0" lang="en-US" sz="5865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Arrow: Right 12"/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/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/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5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  <a:endParaRPr kumimoji="0" lang="en-US" sz="5865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Arrow: Right 11"/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/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5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  <a:endParaRPr kumimoji="0" lang="en-US" sz="5865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Arrow: Right 12"/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/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5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  <a:endParaRPr kumimoji="0" lang="en-US" sz="5865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Arrow: Right 11"/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49984" y="610183"/>
            <a:ext cx="6788869" cy="4417965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86" y="880084"/>
            <a:ext cx="5134548" cy="4826475"/>
          </a:xfrm>
          <a:prstGeom prst="rect">
            <a:avLst/>
          </a:prstGeom>
        </p:spPr>
      </p:pic>
      <p:grpSp>
        <p:nvGrpSpPr>
          <p:cNvPr id="12" name="组合 5"/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3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4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9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78817"/>
            <a:ext cx="7102456" cy="354208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586</Words>
  <Application>WPS Presentation</Application>
  <PresentationFormat>Widescreen</PresentationFormat>
  <Paragraphs>63</Paragraphs>
  <Slides>16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SimSun</vt:lpstr>
      <vt:lpstr>Wingdings</vt:lpstr>
      <vt:lpstr>迷你简卡通</vt:lpstr>
      <vt:lpstr>思源黑体 CN Bold</vt:lpstr>
      <vt:lpstr>Microsoft YaHei</vt:lpstr>
      <vt:lpstr>UTM Futura Extra</vt:lpstr>
      <vt:lpstr>Segoe Print</vt:lpstr>
      <vt:lpstr>Calibri</vt:lpstr>
      <vt:lpstr>Times New Roman</vt:lpstr>
      <vt:lpstr>Cambria</vt:lpstr>
      <vt:lpstr>Calibri</vt:lpstr>
      <vt:lpstr>Arial Unicode MS</vt:lpstr>
      <vt:lpstr>Calibri Light</vt:lpstr>
      <vt:lpstr>Office Theme</vt:lpstr>
      <vt:lpstr>Custom Design</vt:lpstr>
      <vt:lpstr>1_Custom Design</vt:lpstr>
      <vt:lpstr>1_Office 主题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huong</dc:creator>
  <dc:description>9Slide.vn</dc:description>
  <dc:subject>9Slide.vn</dc:subject>
  <cp:category>9Slide.vn</cp:category>
  <cp:lastModifiedBy>Kiều Trang Nguyễn</cp:lastModifiedBy>
  <cp:revision>32</cp:revision>
  <dcterms:created xsi:type="dcterms:W3CDTF">2022-06-25T07:57:00Z</dcterms:created>
  <dcterms:modified xsi:type="dcterms:W3CDTF">2025-03-31T14:17:11Z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4A89179959E04FEDB4EDC9D61999A3E5_12</vt:lpwstr>
  </property>
  <property fmtid="{D5CDD505-2E9C-101B-9397-08002B2CF9AE}" pid="3" name="KSOProductBuildVer">
    <vt:lpwstr>1033-12.2.0.20326</vt:lpwstr>
  </property>
</Properties>
</file>