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8" r:id="rId4"/>
    <p:sldId id="263" r:id="rId5"/>
    <p:sldId id="267" r:id="rId6"/>
    <p:sldId id="259" r:id="rId7"/>
    <p:sldId id="257" r:id="rId8"/>
    <p:sldId id="280" r:id="rId9"/>
    <p:sldId id="262" r:id="rId10"/>
    <p:sldId id="264" r:id="rId11"/>
    <p:sldId id="265" r:id="rId12"/>
    <p:sldId id="261" r:id="rId13"/>
    <p:sldId id="269" r:id="rId14"/>
    <p:sldId id="268" r:id="rId15"/>
    <p:sldId id="272" r:id="rId16"/>
    <p:sldId id="273" r:id="rId17"/>
    <p:sldId id="275" r:id="rId18"/>
    <p:sldId id="276" r:id="rId19"/>
    <p:sldId id="277" r:id="rId20"/>
    <p:sldId id="278" r:id="rId21"/>
    <p:sldId id="279" r:id="rId22"/>
    <p:sldId id="266"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69" autoAdjust="0"/>
  </p:normalViewPr>
  <p:slideViewPr>
    <p:cSldViewPr>
      <p:cViewPr varScale="1">
        <p:scale>
          <a:sx n="69" d="100"/>
          <a:sy n="69"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7</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10</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19</a:t>
            </a:fld>
            <a:endParaRPr lang="en-US"/>
          </a:p>
        </p:txBody>
      </p:sp>
    </p:spTree>
    <p:extLst>
      <p:ext uri="{BB962C8B-B14F-4D97-AF65-F5344CB8AC3E}">
        <p14:creationId xmlns:p14="http://schemas.microsoft.com/office/powerpoint/2010/main" val="239545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11/17/2024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3.svg"/><Relationship Id="rId17" Type="http://schemas.openxmlformats.org/officeDocument/2006/relationships/image" Target="../media/image60.png"/><Relationship Id="rId2" Type="http://schemas.openxmlformats.org/officeDocument/2006/relationships/image" Target="../media/image1.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12.png"/><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sv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
        <p:nvSpPr>
          <p:cNvPr id="3" name="Rectangle 2">
            <a:extLst>
              <a:ext uri="{FF2B5EF4-FFF2-40B4-BE49-F238E27FC236}">
                <a16:creationId xmlns:a16="http://schemas.microsoft.com/office/drawing/2014/main" id="{18871878-B3A2-F370-1236-B4FB1EBF935F}"/>
              </a:ext>
            </a:extLst>
          </p:cNvPr>
          <p:cNvSpPr/>
          <p:nvPr/>
        </p:nvSpPr>
        <p:spPr>
          <a:xfrm>
            <a:off x="3352800" y="9863667"/>
            <a:ext cx="12192000" cy="423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n w="0"/>
                <a:solidFill>
                  <a:schemeClr val="accent1"/>
                </a:solidFill>
                <a:effectLst>
                  <a:outerShdw blurRad="38100" dist="25400" dir="5400000" algn="ctr" rotWithShape="0">
                    <a:srgbClr val="6E747A">
                      <a:alpha val="43000"/>
                    </a:srgbClr>
                  </a:outerShdw>
                </a:effectLst>
              </a:rPr>
              <a:t>Mr. Thuật – TH Hà Lang – Chiêm Hóa – Tuyên Quang (St)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4325600" y="-6477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sp>
        <p:nvSpPr>
          <p:cNvPr id="14" name="Rectangle: Rounded Corners 13">
            <a:extLst>
              <a:ext uri="{FF2B5EF4-FFF2-40B4-BE49-F238E27FC236}">
                <a16:creationId xmlns:a16="http://schemas.microsoft.com/office/drawing/2014/main"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2" presetClass="entr" presetSubtype="4"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ỊCH SỬ RA ĐỜI ĐIỆN THOẠI VÀ SỰ PHÁT TRIỂN CỦA SMARTPHONE công nghệ_720pFHR">
            <a:hlinkClick r:id="" action="ppaction://media"/>
            <a:extLst>
              <a:ext uri="{FF2B5EF4-FFF2-40B4-BE49-F238E27FC236}">
                <a16:creationId xmlns:a16="http://schemas.microsoft.com/office/drawing/2014/main" id="{7BF42BEC-0DE0-BACE-FD9E-9BAD55F429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485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F3A2A56C-DBB6-667B-CDF4-E279DE11C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774C33B2-E16F-BB58-354B-A3453E9E2153}"/>
              </a:ext>
            </a:extLst>
          </p:cNvPr>
          <p:cNvGrpSpPr/>
          <p:nvPr/>
        </p:nvGrpSpPr>
        <p:grpSpPr>
          <a:xfrm>
            <a:off x="4495800" y="1055176"/>
            <a:ext cx="13182600" cy="3402524"/>
            <a:chOff x="310800" y="1911333"/>
            <a:chExt cx="5650162" cy="3047186"/>
          </a:xfrm>
        </p:grpSpPr>
        <p:sp>
          <p:nvSpPr>
            <p:cNvPr id="5" name="Google Shape;718;p33">
              <a:extLst>
                <a:ext uri="{FF2B5EF4-FFF2-40B4-BE49-F238E27FC236}">
                  <a16:creationId xmlns:a16="http://schemas.microsoft.com/office/drawing/2014/main" id="{92C69308-A717-9589-E8A8-D614EC6D090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6" name="Google Shape;718;p33">
              <a:extLst>
                <a:ext uri="{FF2B5EF4-FFF2-40B4-BE49-F238E27FC236}">
                  <a16:creationId xmlns:a16="http://schemas.microsoft.com/office/drawing/2014/main" id="{0555732F-9947-0DEA-593A-927A07FF4B30}"/>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Arial"/>
                  <a:sym typeface="Arial"/>
                </a:rPr>
                <a:t>V</a:t>
              </a:r>
              <a:r>
                <a:rPr lang="vi-VN" sz="4800" kern="0" dirty="0">
                  <a:solidFill>
                    <a:srgbClr val="002060"/>
                  </a:solidFill>
                  <a:latin typeface="Cambria" panose="02040503050406030204" pitchFamily="18" charset="0"/>
                  <a:ea typeface="Cambria" panose="02040503050406030204" pitchFamily="18" charset="0"/>
                  <a:cs typeface="Arial"/>
                  <a:sym typeface="Arial"/>
                </a:rPr>
                <a:t>ẽ sơ đồ dòng thời gian để tóm tắt lịch sử ra đời và phát triển của điện thoại.</a:t>
              </a:r>
            </a:p>
          </p:txBody>
        </p:sp>
        <p:pic>
          <p:nvPicPr>
            <p:cNvPr id="7" name="Picture 6">
              <a:extLst>
                <a:ext uri="{FF2B5EF4-FFF2-40B4-BE49-F238E27FC236}">
                  <a16:creationId xmlns:a16="http://schemas.microsoft.com/office/drawing/2014/main" id="{B041FD7F-5982-8285-F0A9-8D63693122B4}"/>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8" name="Google Shape;724;p33">
              <a:extLst>
                <a:ext uri="{FF2B5EF4-FFF2-40B4-BE49-F238E27FC236}">
                  <a16:creationId xmlns:a16="http://schemas.microsoft.com/office/drawing/2014/main" id="{1F61C9C0-5F65-D132-8344-D0BBDEF4E5D3}"/>
                </a:ext>
              </a:extLst>
            </p:cNvPr>
            <p:cNvGrpSpPr/>
            <p:nvPr/>
          </p:nvGrpSpPr>
          <p:grpSpPr>
            <a:xfrm>
              <a:off x="1906680" y="1911333"/>
              <a:ext cx="1854260" cy="523163"/>
              <a:chOff x="1639601" y="539501"/>
              <a:chExt cx="1091683" cy="548641"/>
            </a:xfrm>
          </p:grpSpPr>
          <p:sp>
            <p:nvSpPr>
              <p:cNvPr id="9" name="Google Shape;725;p33">
                <a:extLst>
                  <a:ext uri="{FF2B5EF4-FFF2-40B4-BE49-F238E27FC236}">
                    <a16:creationId xmlns:a16="http://schemas.microsoft.com/office/drawing/2014/main" id="{BFD74957-ADAD-B02B-AA8D-832685B5296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0" name="Google Shape;726;p33">
                <a:extLst>
                  <a:ext uri="{FF2B5EF4-FFF2-40B4-BE49-F238E27FC236}">
                    <a16:creationId xmlns:a16="http://schemas.microsoft.com/office/drawing/2014/main" id="{237C30DB-0D42-9B4E-FA1C-DBA985E0FB18}"/>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1" name="Google Shape;727;p33">
                <a:extLst>
                  <a:ext uri="{FF2B5EF4-FFF2-40B4-BE49-F238E27FC236}">
                    <a16:creationId xmlns:a16="http://schemas.microsoft.com/office/drawing/2014/main" id="{566A3189-FDFA-EC89-7B88-2D1367E42AAC}"/>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1127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3">
            <a:extLst>
              <a:ext uri="{FF2B5EF4-FFF2-40B4-BE49-F238E27FC236}">
                <a16:creationId xmlns:a16="http://schemas.microsoft.com/office/drawing/2014/main" id="{896A1DE3-7F6D-C6F7-80B0-8D77F451908D}"/>
              </a:ext>
            </a:extLst>
          </p:cNvPr>
          <p:cNvGrpSpPr/>
          <p:nvPr/>
        </p:nvGrpSpPr>
        <p:grpSpPr>
          <a:xfrm>
            <a:off x="457199" y="300039"/>
            <a:ext cx="17330738" cy="9459591"/>
            <a:chOff x="0" y="0"/>
            <a:chExt cx="2333675" cy="2167467"/>
          </a:xfrm>
        </p:grpSpPr>
        <p:sp>
          <p:nvSpPr>
            <p:cNvPr id="21" name="Freeform 4">
              <a:extLst>
                <a:ext uri="{FF2B5EF4-FFF2-40B4-BE49-F238E27FC236}">
                  <a16:creationId xmlns:a16="http://schemas.microsoft.com/office/drawing/2014/main" id="{B865452C-86E1-4478-CC57-E246C053D8CF}"/>
                </a:ext>
              </a:extLst>
            </p:cNvPr>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600">
                <a:defRPr/>
              </a:pPr>
              <a:endParaRPr lang="en-US" sz="2700">
                <a:solidFill>
                  <a:prstClr val="black"/>
                </a:solidFill>
                <a:latin typeface="Calibri"/>
              </a:endParaRPr>
            </a:p>
          </p:txBody>
        </p:sp>
        <p:sp>
          <p:nvSpPr>
            <p:cNvPr id="22" name="TextBox 5">
              <a:extLst>
                <a:ext uri="{FF2B5EF4-FFF2-40B4-BE49-F238E27FC236}">
                  <a16:creationId xmlns:a16="http://schemas.microsoft.com/office/drawing/2014/main" id="{EDF948FD-19A9-64FB-D247-A11E2F3D255E}"/>
                </a:ext>
              </a:extLst>
            </p:cNvPr>
            <p:cNvSpPr txBox="1"/>
            <p:nvPr/>
          </p:nvSpPr>
          <p:spPr>
            <a:xfrm>
              <a:off x="0" y="-47625"/>
              <a:ext cx="2333675" cy="2215092"/>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cxnSp>
        <p:nvCxnSpPr>
          <p:cNvPr id="23" name="Straight Connector 22">
            <a:extLst>
              <a:ext uri="{FF2B5EF4-FFF2-40B4-BE49-F238E27FC236}">
                <a16:creationId xmlns:a16="http://schemas.microsoft.com/office/drawing/2014/main" id="{956BCB7A-D53C-C48D-EE6C-C87B90850297}"/>
              </a:ext>
            </a:extLst>
          </p:cNvPr>
          <p:cNvCxnSpPr>
            <a:cxnSpLocks/>
          </p:cNvCxnSpPr>
          <p:nvPr/>
        </p:nvCxnSpPr>
        <p:spPr>
          <a:xfrm>
            <a:off x="4486275" y="2157413"/>
            <a:ext cx="0" cy="74818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0D62E5-D501-D637-FCB8-22D6A083A1DC}"/>
              </a:ext>
            </a:extLst>
          </p:cNvPr>
          <p:cNvSpPr txBox="1"/>
          <p:nvPr/>
        </p:nvSpPr>
        <p:spPr>
          <a:xfrm>
            <a:off x="914400" y="2019300"/>
            <a:ext cx="3157538" cy="6186309"/>
          </a:xfrm>
          <a:prstGeom prst="rect">
            <a:avLst/>
          </a:prstGeom>
          <a:noFill/>
        </p:spPr>
        <p:txBody>
          <a:bodyPr wrap="square" rtlCol="0">
            <a:spAutoFit/>
          </a:bodyPr>
          <a:lstStyle/>
          <a:p>
            <a:pPr algn="ctr" defTabSz="1371600"/>
            <a:r>
              <a:rPr lang="en-US" sz="6600" b="1" dirty="0" err="1">
                <a:solidFill>
                  <a:srgbClr val="FF0000"/>
                </a:solidFill>
                <a:latin typeface="Calibri"/>
              </a:rPr>
              <a:t>Lịch</a:t>
            </a:r>
            <a:r>
              <a:rPr lang="en-US" sz="6600" b="1" dirty="0">
                <a:solidFill>
                  <a:srgbClr val="FF0000"/>
                </a:solidFill>
                <a:latin typeface="Calibri"/>
              </a:rPr>
              <a:t> </a:t>
            </a:r>
            <a:r>
              <a:rPr lang="en-US" sz="6600" b="1" dirty="0" err="1">
                <a:solidFill>
                  <a:srgbClr val="FF0000"/>
                </a:solidFill>
                <a:latin typeface="Calibri"/>
              </a:rPr>
              <a:t>sử</a:t>
            </a:r>
            <a:r>
              <a:rPr lang="en-US" sz="6600" b="1" dirty="0">
                <a:solidFill>
                  <a:srgbClr val="FF0000"/>
                </a:solidFill>
                <a:latin typeface="Calibri"/>
              </a:rPr>
              <a:t> </a:t>
            </a:r>
            <a:r>
              <a:rPr lang="en-US" sz="6600" b="1" dirty="0" err="1">
                <a:solidFill>
                  <a:srgbClr val="FF0000"/>
                </a:solidFill>
                <a:latin typeface="Calibri"/>
              </a:rPr>
              <a:t>ra</a:t>
            </a:r>
            <a:r>
              <a:rPr lang="en-US" sz="6600" b="1" dirty="0">
                <a:solidFill>
                  <a:srgbClr val="FF0000"/>
                </a:solidFill>
                <a:latin typeface="Calibri"/>
              </a:rPr>
              <a:t> </a:t>
            </a:r>
            <a:r>
              <a:rPr lang="en-US" sz="6600" b="1" dirty="0" err="1">
                <a:solidFill>
                  <a:srgbClr val="FF0000"/>
                </a:solidFill>
                <a:latin typeface="Calibri"/>
              </a:rPr>
              <a:t>đời</a:t>
            </a:r>
            <a:r>
              <a:rPr lang="en-US" sz="6600" b="1" dirty="0">
                <a:solidFill>
                  <a:srgbClr val="FF0000"/>
                </a:solidFill>
                <a:latin typeface="Calibri"/>
              </a:rPr>
              <a:t> </a:t>
            </a:r>
            <a:r>
              <a:rPr lang="en-US" sz="6600" b="1" dirty="0" err="1">
                <a:solidFill>
                  <a:srgbClr val="FF0000"/>
                </a:solidFill>
                <a:latin typeface="Calibri"/>
              </a:rPr>
              <a:t>và</a:t>
            </a:r>
            <a:r>
              <a:rPr lang="en-US" sz="6600" b="1" dirty="0">
                <a:solidFill>
                  <a:srgbClr val="FF0000"/>
                </a:solidFill>
                <a:latin typeface="Calibri"/>
              </a:rPr>
              <a:t> </a:t>
            </a:r>
            <a:r>
              <a:rPr lang="en-US" sz="6600" b="1" dirty="0" err="1">
                <a:solidFill>
                  <a:srgbClr val="FF0000"/>
                </a:solidFill>
                <a:latin typeface="Calibri"/>
              </a:rPr>
              <a:t>phát</a:t>
            </a:r>
            <a:r>
              <a:rPr lang="en-US" sz="6600" b="1" dirty="0">
                <a:solidFill>
                  <a:srgbClr val="FF0000"/>
                </a:solidFill>
                <a:latin typeface="Calibri"/>
              </a:rPr>
              <a:t> </a:t>
            </a:r>
            <a:r>
              <a:rPr lang="en-US" sz="6600" b="1" dirty="0" err="1">
                <a:solidFill>
                  <a:srgbClr val="FF0000"/>
                </a:solidFill>
                <a:latin typeface="Calibri"/>
              </a:rPr>
              <a:t>triển</a:t>
            </a:r>
            <a:r>
              <a:rPr lang="en-US" sz="6600" b="1" dirty="0">
                <a:solidFill>
                  <a:srgbClr val="FF0000"/>
                </a:solidFill>
                <a:latin typeface="Calibri"/>
              </a:rPr>
              <a:t> </a:t>
            </a:r>
            <a:r>
              <a:rPr lang="en-US" sz="6600" b="1" dirty="0" err="1">
                <a:solidFill>
                  <a:srgbClr val="FF0000"/>
                </a:solidFill>
                <a:latin typeface="Calibri"/>
              </a:rPr>
              <a:t>của</a:t>
            </a:r>
            <a:r>
              <a:rPr lang="en-US" sz="6600" b="1" dirty="0">
                <a:solidFill>
                  <a:srgbClr val="FF0000"/>
                </a:solidFill>
                <a:latin typeface="Calibri"/>
              </a:rPr>
              <a:t> </a:t>
            </a:r>
            <a:r>
              <a:rPr lang="en-US" sz="6600" b="1" dirty="0" err="1">
                <a:solidFill>
                  <a:srgbClr val="FF0000"/>
                </a:solidFill>
                <a:latin typeface="Calibri"/>
              </a:rPr>
              <a:t>điện</a:t>
            </a:r>
            <a:r>
              <a:rPr lang="en-US" sz="6600" b="1" dirty="0">
                <a:solidFill>
                  <a:srgbClr val="FF0000"/>
                </a:solidFill>
                <a:latin typeface="Calibri"/>
              </a:rPr>
              <a:t> </a:t>
            </a:r>
            <a:r>
              <a:rPr lang="en-US" sz="6600" b="1" dirty="0" err="1">
                <a:solidFill>
                  <a:srgbClr val="FF0000"/>
                </a:solidFill>
                <a:latin typeface="Calibri"/>
              </a:rPr>
              <a:t>thoại</a:t>
            </a:r>
            <a:endParaRPr lang="en-US" sz="6600" b="1" dirty="0">
              <a:solidFill>
                <a:srgbClr val="FF0000"/>
              </a:solidFill>
              <a:latin typeface="Calibri"/>
            </a:endParaRPr>
          </a:p>
        </p:txBody>
      </p:sp>
      <p:sp>
        <p:nvSpPr>
          <p:cNvPr id="25" name="Oval 24">
            <a:extLst>
              <a:ext uri="{FF2B5EF4-FFF2-40B4-BE49-F238E27FC236}">
                <a16:creationId xmlns:a16="http://schemas.microsoft.com/office/drawing/2014/main" id="{9286A86D-52A5-2506-064D-AF08DE7C2081}"/>
              </a:ext>
            </a:extLst>
          </p:cNvPr>
          <p:cNvSpPr/>
          <p:nvPr/>
        </p:nvSpPr>
        <p:spPr>
          <a:xfrm>
            <a:off x="4243388" y="2043113"/>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6" name="TextBox 25">
            <a:extLst>
              <a:ext uri="{FF2B5EF4-FFF2-40B4-BE49-F238E27FC236}">
                <a16:creationId xmlns:a16="http://schemas.microsoft.com/office/drawing/2014/main" id="{BF2348C9-BA7A-39BC-C164-C3E719E6B76C}"/>
              </a:ext>
            </a:extLst>
          </p:cNvPr>
          <p:cNvSpPr txBox="1"/>
          <p:nvPr/>
        </p:nvSpPr>
        <p:spPr>
          <a:xfrm>
            <a:off x="4857751" y="1843088"/>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10/3/1976,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endParaRPr lang="en-US" sz="4200" b="1" dirty="0">
              <a:solidFill>
                <a:prstClr val="black"/>
              </a:solidFill>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2D3C922F-50F2-1A26-3EE2-7F0D5221989D}"/>
              </a:ext>
            </a:extLst>
          </p:cNvPr>
          <p:cNvSpPr/>
          <p:nvPr/>
        </p:nvSpPr>
        <p:spPr>
          <a:xfrm>
            <a:off x="4257675" y="485775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TextBox 27">
            <a:extLst>
              <a:ext uri="{FF2B5EF4-FFF2-40B4-BE49-F238E27FC236}">
                <a16:creationId xmlns:a16="http://schemas.microsoft.com/office/drawing/2014/main" id="{FDA3D864-CABC-464B-31D3-22316CD73896}"/>
              </a:ext>
            </a:extLst>
          </p:cNvPr>
          <p:cNvSpPr txBox="1"/>
          <p:nvPr/>
        </p:nvSpPr>
        <p:spPr>
          <a:xfrm>
            <a:off x="4872038" y="4657726"/>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8533697-4611-5B1A-041B-332D64296769}"/>
              </a:ext>
            </a:extLst>
          </p:cNvPr>
          <p:cNvSpPr txBox="1"/>
          <p:nvPr/>
        </p:nvSpPr>
        <p:spPr>
          <a:xfrm>
            <a:off x="4786313" y="7129463"/>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0" name="Oval 29">
            <a:extLst>
              <a:ext uri="{FF2B5EF4-FFF2-40B4-BE49-F238E27FC236}">
                <a16:creationId xmlns:a16="http://schemas.microsoft.com/office/drawing/2014/main" id="{E61C00C2-9ED7-9D0A-5B09-8B0A445D2157}"/>
              </a:ext>
            </a:extLst>
          </p:cNvPr>
          <p:cNvSpPr/>
          <p:nvPr/>
        </p:nvSpPr>
        <p:spPr>
          <a:xfrm>
            <a:off x="4271963" y="742950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2" name="TextBox 31">
            <a:extLst>
              <a:ext uri="{FF2B5EF4-FFF2-40B4-BE49-F238E27FC236}">
                <a16:creationId xmlns:a16="http://schemas.microsoft.com/office/drawing/2014/main" id="{0B6DCDB3-96A2-E816-B744-8C987B5C8C3A}"/>
              </a:ext>
            </a:extLst>
          </p:cNvPr>
          <p:cNvSpPr txBox="1"/>
          <p:nvPr/>
        </p:nvSpPr>
        <p:spPr>
          <a:xfrm>
            <a:off x="4800600" y="9105900"/>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3" name="Oval 32">
            <a:extLst>
              <a:ext uri="{FF2B5EF4-FFF2-40B4-BE49-F238E27FC236}">
                <a16:creationId xmlns:a16="http://schemas.microsoft.com/office/drawing/2014/main" id="{C0CE9C7E-7844-5408-0E39-45076BAB1832}"/>
              </a:ext>
            </a:extLst>
          </p:cNvPr>
          <p:cNvSpPr/>
          <p:nvPr/>
        </p:nvSpPr>
        <p:spPr>
          <a:xfrm>
            <a:off x="4286250" y="9405938"/>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 name="TextBox 2">
            <a:extLst>
              <a:ext uri="{FF2B5EF4-FFF2-40B4-BE49-F238E27FC236}">
                <a16:creationId xmlns:a16="http://schemas.microsoft.com/office/drawing/2014/main" id="{794BC585-D619-B5E2-72A2-436D7D19A2C8}"/>
              </a:ext>
            </a:extLst>
          </p:cNvPr>
          <p:cNvSpPr txBox="1"/>
          <p:nvPr/>
        </p:nvSpPr>
        <p:spPr>
          <a:xfrm>
            <a:off x="4876800" y="36957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1993,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Smartphone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thế</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giới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có</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tên</a:t>
            </a:r>
            <a:r>
              <a:rPr lang="en-US" sz="4200" b="1" dirty="0">
                <a:solidFill>
                  <a:prstClr val="black"/>
                </a:solidFill>
                <a:latin typeface="Cambria" panose="02040503050406030204" pitchFamily="18" charset="0"/>
                <a:ea typeface="Cambria" panose="02040503050406030204" pitchFamily="18" charset="0"/>
              </a:rPr>
              <a:t> Simon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r>
              <a:rPr lang="en-US" sz="4200" b="1" dirty="0">
                <a:solidFill>
                  <a:prstClr val="black"/>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AC96FBB-211F-9E66-B6F0-99B9B89AA198}"/>
              </a:ext>
            </a:extLst>
          </p:cNvPr>
          <p:cNvSpPr txBox="1"/>
          <p:nvPr/>
        </p:nvSpPr>
        <p:spPr>
          <a:xfrm>
            <a:off x="4724400" y="61341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2007, Apple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Iphone</a:t>
            </a:r>
            <a:endParaRPr lang="en-US"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9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p:bldP spid="30" grpId="0" animBg="1"/>
      <p:bldP spid="32" grpId="0"/>
      <p:bldP spid="33" grpId="0" animBg="1"/>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thế</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526</Words>
  <Application>Microsoft Office PowerPoint</Application>
  <PresentationFormat>Custom</PresentationFormat>
  <Paragraphs>54</Paragraphs>
  <Slides>21</Slides>
  <Notes>8</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Quan Van Thuat</cp:lastModifiedBy>
  <cp:revision>33</cp:revision>
  <dcterms:created xsi:type="dcterms:W3CDTF">2006-08-16T00:00:00Z</dcterms:created>
  <dcterms:modified xsi:type="dcterms:W3CDTF">2024-11-17T09:52:30Z</dcterms:modified>
  <dc:identifier>DAGGBMTwqNQ</dc:identifier>
</cp:coreProperties>
</file>