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</p:sldMasterIdLst>
  <p:sldIdLst>
    <p:sldId id="263" r:id="rId7"/>
    <p:sldId id="274" r:id="rId8"/>
    <p:sldId id="259" r:id="rId9"/>
    <p:sldId id="256" r:id="rId10"/>
    <p:sldId id="258" r:id="rId11"/>
    <p:sldId id="310" r:id="rId12"/>
    <p:sldId id="257" r:id="rId13"/>
    <p:sldId id="273" r:id="rId14"/>
    <p:sldId id="311" r:id="rId15"/>
    <p:sldId id="312" r:id="rId16"/>
    <p:sldId id="281" r:id="rId17"/>
    <p:sldId id="313" r:id="rId18"/>
    <p:sldId id="320" r:id="rId19"/>
    <p:sldId id="314" r:id="rId20"/>
    <p:sldId id="315" r:id="rId21"/>
    <p:sldId id="319" r:id="rId22"/>
    <p:sldId id="280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3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94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9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6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90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2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7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14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19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89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89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FCD30B-A380-423B-8AC4-5820A785B51B}"/>
              </a:ext>
            </a:extLst>
          </p:cNvPr>
          <p:cNvGrpSpPr/>
          <p:nvPr userDrawn="1"/>
        </p:nvGrpSpPr>
        <p:grpSpPr>
          <a:xfrm>
            <a:off x="-175267" y="-57780"/>
            <a:ext cx="18463268" cy="10459080"/>
            <a:chOff x="-116845" y="-38520"/>
            <a:chExt cx="12308845" cy="697272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54C5074-0AD5-47EF-A3B8-08E9C3F7B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8143BF-5E0C-4263-9D3A-580161ABB4E4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8DBE20A8-44FF-4713-8A2C-4D5868BED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D48145AE-4F85-4214-911D-05B7B3991E79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60632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20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2174D40-2E56-4C98-897B-8165C200A0B3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1" name="Picture 12">
                <a:extLst>
                  <a:ext uri="{FF2B5EF4-FFF2-40B4-BE49-F238E27FC236}">
                    <a16:creationId xmlns:a16="http://schemas.microsoft.com/office/drawing/2014/main" id="{9D5E09C0-19B3-49DB-B951-E61FB9937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2" name="TextBox 42">
                <a:extLst>
                  <a:ext uri="{FF2B5EF4-FFF2-40B4-BE49-F238E27FC236}">
                    <a16:creationId xmlns:a16="http://schemas.microsoft.com/office/drawing/2014/main" id="{5C9622BB-EE36-4187-B053-E00C3D4C65A0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46972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32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3B6B963-5FFE-45E5-B29F-274C2B7F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F1BC309E-8A90-4F8F-A7A5-B39DCAA8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850818" y="2756854"/>
              <a:ext cx="1365789" cy="17766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3981D0F-DFA2-44A2-95C9-AF4F649A9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81297" y="3034343"/>
              <a:ext cx="1749986" cy="1776635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A89FC4B1-B5C9-4490-B81A-49EE1250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F62B3E11-C089-4AC6-881B-3806BB69B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AB89AC02-DCF6-4ABB-83CC-771063E8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4894F4A0-65C4-401B-8E24-07352886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18" name="Picture 26">
              <a:extLst>
                <a:ext uri="{FF2B5EF4-FFF2-40B4-BE49-F238E27FC236}">
                  <a16:creationId xmlns:a16="http://schemas.microsoft.com/office/drawing/2014/main" id="{3883FBE6-31B5-4F32-A9BE-7CE56995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678077" y="3478510"/>
              <a:ext cx="1497373" cy="14262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2802B969-6777-4833-98CD-19EE5E8A2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4381238-0D17-4722-BF8E-849A1CEA1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EB7332-6CCD-40AB-94D9-122C022BE71A}"/>
              </a:ext>
            </a:extLst>
          </p:cNvPr>
          <p:cNvSpPr/>
          <p:nvPr userDrawn="1"/>
        </p:nvSpPr>
        <p:spPr>
          <a:xfrm>
            <a:off x="327179" y="2902869"/>
            <a:ext cx="17633645" cy="6299712"/>
          </a:xfrm>
          <a:prstGeom prst="roundRect">
            <a:avLst>
              <a:gd name="adj" fmla="val 941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867742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9FB8B7-E55F-4655-81CB-6A591A4C8124}"/>
              </a:ext>
            </a:extLst>
          </p:cNvPr>
          <p:cNvGrpSpPr/>
          <p:nvPr userDrawn="1"/>
        </p:nvGrpSpPr>
        <p:grpSpPr>
          <a:xfrm>
            <a:off x="-175267" y="-57780"/>
            <a:ext cx="18463268" cy="10459080"/>
            <a:chOff x="-116845" y="-38520"/>
            <a:chExt cx="12308845" cy="697272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E9EC27F-AEF6-495E-AE23-17D0CD223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43E7CE-6962-4872-830D-689A5B62B27D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id="{E6A0E507-3471-4ACB-87F5-C526A1C31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5" name="TextBox 42">
                <a:extLst>
                  <a:ext uri="{FF2B5EF4-FFF2-40B4-BE49-F238E27FC236}">
                    <a16:creationId xmlns:a16="http://schemas.microsoft.com/office/drawing/2014/main" id="{F6D8B484-BE13-409A-93F4-326F1E966A97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60632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20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9FC609-C171-449C-AD40-F7B2830D85C2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2" name="Picture 12">
                <a:extLst>
                  <a:ext uri="{FF2B5EF4-FFF2-40B4-BE49-F238E27FC236}">
                    <a16:creationId xmlns:a16="http://schemas.microsoft.com/office/drawing/2014/main" id="{806A2F55-F034-49A0-AB87-C3DD6E35B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3" name="TextBox 42">
                <a:extLst>
                  <a:ext uri="{FF2B5EF4-FFF2-40B4-BE49-F238E27FC236}">
                    <a16:creationId xmlns:a16="http://schemas.microsoft.com/office/drawing/2014/main" id="{92DBA435-E9E4-4C34-B2FB-C3D5180810CB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46972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4445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3200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E6328CF-3F8A-4200-83D5-759DFE92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CD34601C-A945-4557-88F8-03B924D37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3A8D9DBB-C696-4C56-B641-94019119F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B05EF254-3ABA-4ECB-B6A7-7817F15C5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0F997773-5B61-4B1C-A4CC-96E91A0A7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B9117021-1298-4D88-B831-B9DD98C0C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DDDA5F9A-857A-4744-B5FA-F649C68A0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id="{5B5A780C-E4FA-4DBC-9C36-C553A2C26D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2832" y="4169172"/>
            <a:ext cx="1318268" cy="171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1AFBDCF-29A1-4B26-9637-F039D7DB40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626629" y="4512885"/>
            <a:ext cx="1388616" cy="1409760"/>
          </a:xfrm>
          <a:prstGeom prst="rect">
            <a:avLst/>
          </a:prstGeom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FF8FBBE6-8F32-43CB-8EBD-468120B8DE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0016239" y="4784893"/>
            <a:ext cx="2246060" cy="213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BF96161-7B64-4D15-8E6A-5B9CC632E580}"/>
              </a:ext>
            </a:extLst>
          </p:cNvPr>
          <p:cNvSpPr/>
          <p:nvPr userDrawn="1"/>
        </p:nvSpPr>
        <p:spPr>
          <a:xfrm>
            <a:off x="327179" y="342900"/>
            <a:ext cx="17633645" cy="96012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908002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6381999" y="4243517"/>
            <a:ext cx="2976801" cy="51435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60632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20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12474403" y="3111953"/>
            <a:ext cx="5230328" cy="609062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4697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32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34015" y="6421316"/>
            <a:ext cx="6010511" cy="318557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832" y="4169172"/>
            <a:ext cx="1318268" cy="171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26629" y="4512885"/>
            <a:ext cx="1388616" cy="140976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6127590"/>
            <a:ext cx="928656" cy="208988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2208379" y="-57780"/>
            <a:ext cx="2168333" cy="17570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75267" y="-57780"/>
            <a:ext cx="2168333" cy="17570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186725"/>
            <a:ext cx="889611" cy="2002017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016239" y="4784893"/>
            <a:ext cx="2246060" cy="213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6975668" y="-57780"/>
            <a:ext cx="2168333" cy="17570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592024" y="-57780"/>
            <a:ext cx="2168333" cy="1757099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BF461048-C9CB-4AC9-9F72-03E5CA6A9817}"/>
              </a:ext>
            </a:extLst>
          </p:cNvPr>
          <p:cNvSpPr/>
          <p:nvPr userDrawn="1"/>
        </p:nvSpPr>
        <p:spPr>
          <a:xfrm>
            <a:off x="327179" y="342900"/>
            <a:ext cx="17633645" cy="9601200"/>
          </a:xfrm>
          <a:prstGeom prst="round2DiagRect">
            <a:avLst>
              <a:gd name="adj1" fmla="val 13096"/>
              <a:gd name="adj2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739258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6381999" y="4243517"/>
            <a:ext cx="2976801" cy="51435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60632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20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12474403" y="3111953"/>
            <a:ext cx="5230328" cy="609062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4697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5600"/>
                </a:lnSpc>
                <a:spcBef>
                  <a:spcPct val="0"/>
                </a:spcBef>
              </a:pPr>
              <a:r>
                <a:rPr lang="en-US" sz="3200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34015" y="6421316"/>
            <a:ext cx="6010511" cy="318557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832" y="4169172"/>
            <a:ext cx="1318268" cy="171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26629" y="4512885"/>
            <a:ext cx="1388616" cy="140976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6127590"/>
            <a:ext cx="928656" cy="208988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2208379" y="-57780"/>
            <a:ext cx="2168333" cy="17570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75267" y="-57780"/>
            <a:ext cx="2168333" cy="17570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186725"/>
            <a:ext cx="889611" cy="2002017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016239" y="4784893"/>
            <a:ext cx="2246060" cy="213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6975668" y="-57780"/>
            <a:ext cx="2168333" cy="17570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592024" y="-57780"/>
            <a:ext cx="2168333" cy="17570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F4A79A-708C-40A0-B664-ABFE8E0AF19D}"/>
              </a:ext>
            </a:extLst>
          </p:cNvPr>
          <p:cNvSpPr/>
          <p:nvPr userDrawn="1"/>
        </p:nvSpPr>
        <p:spPr>
          <a:xfrm>
            <a:off x="327179" y="342900"/>
            <a:ext cx="17633645" cy="9601200"/>
          </a:xfrm>
          <a:prstGeom prst="roundRect">
            <a:avLst>
              <a:gd name="adj" fmla="val 95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986631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8C71489-6902-620A-DE38-8888F4B36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2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12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05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0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5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42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46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58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16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8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1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2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46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5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0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62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92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02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97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4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93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00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73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064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6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25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0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48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6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883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97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38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35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6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1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A62B89F-6079-777B-2FB7-95FBAB0653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0"/>
            <a:ext cx="2304753" cy="23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6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8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10"/>
            <a:ext cx="18288000" cy="121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10"/>
            <a:ext cx="18288000" cy="121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9DF729-475D-DC28-79DB-E0877BD853F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610"/>
            <a:ext cx="18288000" cy="121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sv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svg"/><Relationship Id="rId7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0" y="4489189"/>
            <a:ext cx="6917128" cy="5797811"/>
          </a:xfrm>
          <a:custGeom>
            <a:avLst/>
            <a:gdLst/>
            <a:ahLst/>
            <a:cxnLst/>
            <a:rect l="l" t="t" r="r" b="b"/>
            <a:pathLst>
              <a:path w="6917128" h="5797811">
                <a:moveTo>
                  <a:pt x="6917128" y="0"/>
                </a:moveTo>
                <a:lnTo>
                  <a:pt x="0" y="0"/>
                </a:lnTo>
                <a:lnTo>
                  <a:pt x="0" y="5797811"/>
                </a:lnTo>
                <a:lnTo>
                  <a:pt x="6917128" y="5797811"/>
                </a:lnTo>
                <a:lnTo>
                  <a:pt x="69171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512DB2-B410-5320-FBE5-A253CEC19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67100"/>
            <a:ext cx="12236859" cy="29454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3691"/>
            <a:ext cx="18641301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2793EE7D-DEBA-551F-4BE1-11261D908535}"/>
              </a:ext>
            </a:extLst>
          </p:cNvPr>
          <p:cNvSpPr/>
          <p:nvPr/>
        </p:nvSpPr>
        <p:spPr>
          <a:xfrm>
            <a:off x="1066800" y="0"/>
            <a:ext cx="16459200" cy="1266674"/>
          </a:xfrm>
          <a:custGeom>
            <a:avLst/>
            <a:gdLst>
              <a:gd name="connsiteX0" fmla="*/ 0 w 16459200"/>
              <a:gd name="connsiteY0" fmla="*/ 633337 h 1266674"/>
              <a:gd name="connsiteX1" fmla="*/ 633337 w 16459200"/>
              <a:gd name="connsiteY1" fmla="*/ 0 h 1266674"/>
              <a:gd name="connsiteX2" fmla="*/ 1217665 w 16459200"/>
              <a:gd name="connsiteY2" fmla="*/ 0 h 1266674"/>
              <a:gd name="connsiteX3" fmla="*/ 1801993 w 16459200"/>
              <a:gd name="connsiteY3" fmla="*/ 0 h 1266674"/>
              <a:gd name="connsiteX4" fmla="*/ 2234396 w 16459200"/>
              <a:gd name="connsiteY4" fmla="*/ 0 h 1266674"/>
              <a:gd name="connsiteX5" fmla="*/ 2514873 w 16459200"/>
              <a:gd name="connsiteY5" fmla="*/ 0 h 1266674"/>
              <a:gd name="connsiteX6" fmla="*/ 2795350 w 16459200"/>
              <a:gd name="connsiteY6" fmla="*/ 0 h 1266674"/>
              <a:gd name="connsiteX7" fmla="*/ 3075828 w 16459200"/>
              <a:gd name="connsiteY7" fmla="*/ 0 h 1266674"/>
              <a:gd name="connsiteX8" fmla="*/ 3356305 w 16459200"/>
              <a:gd name="connsiteY8" fmla="*/ 0 h 1266674"/>
              <a:gd name="connsiteX9" fmla="*/ 3788708 w 16459200"/>
              <a:gd name="connsiteY9" fmla="*/ 0 h 1266674"/>
              <a:gd name="connsiteX10" fmla="*/ 4676886 w 16459200"/>
              <a:gd name="connsiteY10" fmla="*/ 0 h 1266674"/>
              <a:gd name="connsiteX11" fmla="*/ 5261214 w 16459200"/>
              <a:gd name="connsiteY11" fmla="*/ 0 h 1266674"/>
              <a:gd name="connsiteX12" fmla="*/ 5693617 w 16459200"/>
              <a:gd name="connsiteY12" fmla="*/ 0 h 1266674"/>
              <a:gd name="connsiteX13" fmla="*/ 6126019 w 16459200"/>
              <a:gd name="connsiteY13" fmla="*/ 0 h 1266674"/>
              <a:gd name="connsiteX14" fmla="*/ 6558422 w 16459200"/>
              <a:gd name="connsiteY14" fmla="*/ 0 h 1266674"/>
              <a:gd name="connsiteX15" fmla="*/ 6686974 w 16459200"/>
              <a:gd name="connsiteY15" fmla="*/ 0 h 1266674"/>
              <a:gd name="connsiteX16" fmla="*/ 7423227 w 16459200"/>
              <a:gd name="connsiteY16" fmla="*/ 0 h 1266674"/>
              <a:gd name="connsiteX17" fmla="*/ 7551780 w 16459200"/>
              <a:gd name="connsiteY17" fmla="*/ 0 h 1266674"/>
              <a:gd name="connsiteX18" fmla="*/ 7984182 w 16459200"/>
              <a:gd name="connsiteY18" fmla="*/ 0 h 1266674"/>
              <a:gd name="connsiteX19" fmla="*/ 8416585 w 16459200"/>
              <a:gd name="connsiteY19" fmla="*/ 0 h 1266674"/>
              <a:gd name="connsiteX20" fmla="*/ 9000913 w 16459200"/>
              <a:gd name="connsiteY20" fmla="*/ 0 h 1266674"/>
              <a:gd name="connsiteX21" fmla="*/ 9281390 w 16459200"/>
              <a:gd name="connsiteY21" fmla="*/ 0 h 1266674"/>
              <a:gd name="connsiteX22" fmla="*/ 9561868 w 16459200"/>
              <a:gd name="connsiteY22" fmla="*/ 0 h 1266674"/>
              <a:gd name="connsiteX23" fmla="*/ 9690420 w 16459200"/>
              <a:gd name="connsiteY23" fmla="*/ 0 h 1266674"/>
              <a:gd name="connsiteX24" fmla="*/ 9818972 w 16459200"/>
              <a:gd name="connsiteY24" fmla="*/ 0 h 1266674"/>
              <a:gd name="connsiteX25" fmla="*/ 10403300 w 16459200"/>
              <a:gd name="connsiteY25" fmla="*/ 0 h 1266674"/>
              <a:gd name="connsiteX26" fmla="*/ 11291478 w 16459200"/>
              <a:gd name="connsiteY26" fmla="*/ 0 h 1266674"/>
              <a:gd name="connsiteX27" fmla="*/ 11420030 w 16459200"/>
              <a:gd name="connsiteY27" fmla="*/ 0 h 1266674"/>
              <a:gd name="connsiteX28" fmla="*/ 12308209 w 16459200"/>
              <a:gd name="connsiteY28" fmla="*/ 0 h 1266674"/>
              <a:gd name="connsiteX29" fmla="*/ 12436761 w 16459200"/>
              <a:gd name="connsiteY29" fmla="*/ 0 h 1266674"/>
              <a:gd name="connsiteX30" fmla="*/ 12565313 w 16459200"/>
              <a:gd name="connsiteY30" fmla="*/ 0 h 1266674"/>
              <a:gd name="connsiteX31" fmla="*/ 12693865 w 16459200"/>
              <a:gd name="connsiteY31" fmla="*/ 0 h 1266674"/>
              <a:gd name="connsiteX32" fmla="*/ 12974343 w 16459200"/>
              <a:gd name="connsiteY32" fmla="*/ 0 h 1266674"/>
              <a:gd name="connsiteX33" fmla="*/ 13102895 w 16459200"/>
              <a:gd name="connsiteY33" fmla="*/ 0 h 1266674"/>
              <a:gd name="connsiteX34" fmla="*/ 13839148 w 16459200"/>
              <a:gd name="connsiteY34" fmla="*/ 0 h 1266674"/>
              <a:gd name="connsiteX35" fmla="*/ 14271551 w 16459200"/>
              <a:gd name="connsiteY35" fmla="*/ 0 h 1266674"/>
              <a:gd name="connsiteX36" fmla="*/ 15159729 w 16459200"/>
              <a:gd name="connsiteY36" fmla="*/ 0 h 1266674"/>
              <a:gd name="connsiteX37" fmla="*/ 15825863 w 16459200"/>
              <a:gd name="connsiteY37" fmla="*/ 0 h 1266674"/>
              <a:gd name="connsiteX38" fmla="*/ 16459200 w 16459200"/>
              <a:gd name="connsiteY38" fmla="*/ 633337 h 1266674"/>
              <a:gd name="connsiteX39" fmla="*/ 16459200 w 16459200"/>
              <a:gd name="connsiteY39" fmla="*/ 633337 h 1266674"/>
              <a:gd name="connsiteX40" fmla="*/ 15825863 w 16459200"/>
              <a:gd name="connsiteY40" fmla="*/ 1266674 h 1266674"/>
              <a:gd name="connsiteX41" fmla="*/ 15697311 w 16459200"/>
              <a:gd name="connsiteY41" fmla="*/ 1266674 h 1266674"/>
              <a:gd name="connsiteX42" fmla="*/ 15112983 w 16459200"/>
              <a:gd name="connsiteY42" fmla="*/ 1266674 h 1266674"/>
              <a:gd name="connsiteX43" fmla="*/ 14832506 w 16459200"/>
              <a:gd name="connsiteY43" fmla="*/ 1266674 h 1266674"/>
              <a:gd name="connsiteX44" fmla="*/ 14400103 w 16459200"/>
              <a:gd name="connsiteY44" fmla="*/ 1266674 h 1266674"/>
              <a:gd name="connsiteX45" fmla="*/ 13815775 w 16459200"/>
              <a:gd name="connsiteY45" fmla="*/ 1266674 h 1266674"/>
              <a:gd name="connsiteX46" fmla="*/ 13383372 w 16459200"/>
              <a:gd name="connsiteY46" fmla="*/ 1266674 h 1266674"/>
              <a:gd name="connsiteX47" fmla="*/ 12950970 w 16459200"/>
              <a:gd name="connsiteY47" fmla="*/ 1266674 h 1266674"/>
              <a:gd name="connsiteX48" fmla="*/ 12214716 w 16459200"/>
              <a:gd name="connsiteY48" fmla="*/ 1266674 h 1266674"/>
              <a:gd name="connsiteX49" fmla="*/ 12086164 w 16459200"/>
              <a:gd name="connsiteY49" fmla="*/ 1266674 h 1266674"/>
              <a:gd name="connsiteX50" fmla="*/ 11501836 w 16459200"/>
              <a:gd name="connsiteY50" fmla="*/ 1266674 h 1266674"/>
              <a:gd name="connsiteX51" fmla="*/ 11069434 w 16459200"/>
              <a:gd name="connsiteY51" fmla="*/ 1266674 h 1266674"/>
              <a:gd name="connsiteX52" fmla="*/ 10181255 w 16459200"/>
              <a:gd name="connsiteY52" fmla="*/ 1266674 h 1266674"/>
              <a:gd name="connsiteX53" fmla="*/ 9900778 w 16459200"/>
              <a:gd name="connsiteY53" fmla="*/ 1266674 h 1266674"/>
              <a:gd name="connsiteX54" fmla="*/ 9012599 w 16459200"/>
              <a:gd name="connsiteY54" fmla="*/ 1266674 h 1266674"/>
              <a:gd name="connsiteX55" fmla="*/ 8732122 w 16459200"/>
              <a:gd name="connsiteY55" fmla="*/ 1266674 h 1266674"/>
              <a:gd name="connsiteX56" fmla="*/ 8603570 w 16459200"/>
              <a:gd name="connsiteY56" fmla="*/ 1266674 h 1266674"/>
              <a:gd name="connsiteX57" fmla="*/ 8475018 w 16459200"/>
              <a:gd name="connsiteY57" fmla="*/ 1266674 h 1266674"/>
              <a:gd name="connsiteX58" fmla="*/ 8042615 w 16459200"/>
              <a:gd name="connsiteY58" fmla="*/ 1266674 h 1266674"/>
              <a:gd name="connsiteX59" fmla="*/ 7306362 w 16459200"/>
              <a:gd name="connsiteY59" fmla="*/ 1266674 h 1266674"/>
              <a:gd name="connsiteX60" fmla="*/ 7025884 w 16459200"/>
              <a:gd name="connsiteY60" fmla="*/ 1266674 h 1266674"/>
              <a:gd name="connsiteX61" fmla="*/ 6441557 w 16459200"/>
              <a:gd name="connsiteY61" fmla="*/ 1266674 h 1266674"/>
              <a:gd name="connsiteX62" fmla="*/ 6009154 w 16459200"/>
              <a:gd name="connsiteY62" fmla="*/ 1266674 h 1266674"/>
              <a:gd name="connsiteX63" fmla="*/ 5576751 w 16459200"/>
              <a:gd name="connsiteY63" fmla="*/ 1266674 h 1266674"/>
              <a:gd name="connsiteX64" fmla="*/ 5144349 w 16459200"/>
              <a:gd name="connsiteY64" fmla="*/ 1266674 h 1266674"/>
              <a:gd name="connsiteX65" fmla="*/ 4863871 w 16459200"/>
              <a:gd name="connsiteY65" fmla="*/ 1266674 h 1266674"/>
              <a:gd name="connsiteX66" fmla="*/ 4431469 w 16459200"/>
              <a:gd name="connsiteY66" fmla="*/ 1266674 h 1266674"/>
              <a:gd name="connsiteX67" fmla="*/ 3847141 w 16459200"/>
              <a:gd name="connsiteY67" fmla="*/ 1266674 h 1266674"/>
              <a:gd name="connsiteX68" fmla="*/ 3566663 w 16459200"/>
              <a:gd name="connsiteY68" fmla="*/ 1266674 h 1266674"/>
              <a:gd name="connsiteX69" fmla="*/ 2678485 w 16459200"/>
              <a:gd name="connsiteY69" fmla="*/ 1266674 h 1266674"/>
              <a:gd name="connsiteX70" fmla="*/ 2398007 w 16459200"/>
              <a:gd name="connsiteY70" fmla="*/ 1266674 h 1266674"/>
              <a:gd name="connsiteX71" fmla="*/ 1661754 w 16459200"/>
              <a:gd name="connsiteY71" fmla="*/ 1266674 h 1266674"/>
              <a:gd name="connsiteX72" fmla="*/ 1229351 w 16459200"/>
              <a:gd name="connsiteY72" fmla="*/ 1266674 h 1266674"/>
              <a:gd name="connsiteX73" fmla="*/ 633337 w 16459200"/>
              <a:gd name="connsiteY73" fmla="*/ 1266674 h 1266674"/>
              <a:gd name="connsiteX74" fmla="*/ 0 w 16459200"/>
              <a:gd name="connsiteY74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6459200" h="1266674" fill="none" extrusionOk="0">
                <a:moveTo>
                  <a:pt x="0" y="633337"/>
                </a:moveTo>
                <a:cubicBezTo>
                  <a:pt x="-27142" y="375076"/>
                  <a:pt x="318623" y="-68081"/>
                  <a:pt x="633337" y="0"/>
                </a:cubicBezTo>
                <a:cubicBezTo>
                  <a:pt x="756949" y="-48327"/>
                  <a:pt x="999175" y="41424"/>
                  <a:pt x="1217665" y="0"/>
                </a:cubicBezTo>
                <a:cubicBezTo>
                  <a:pt x="1436155" y="-41424"/>
                  <a:pt x="1577924" y="52269"/>
                  <a:pt x="1801993" y="0"/>
                </a:cubicBezTo>
                <a:cubicBezTo>
                  <a:pt x="2026062" y="-52269"/>
                  <a:pt x="2097802" y="21693"/>
                  <a:pt x="2234396" y="0"/>
                </a:cubicBezTo>
                <a:cubicBezTo>
                  <a:pt x="2370990" y="-21693"/>
                  <a:pt x="2400926" y="23707"/>
                  <a:pt x="2514873" y="0"/>
                </a:cubicBezTo>
                <a:cubicBezTo>
                  <a:pt x="2628820" y="-23707"/>
                  <a:pt x="2673183" y="11484"/>
                  <a:pt x="2795350" y="0"/>
                </a:cubicBezTo>
                <a:cubicBezTo>
                  <a:pt x="2917517" y="-11484"/>
                  <a:pt x="3004107" y="31991"/>
                  <a:pt x="3075828" y="0"/>
                </a:cubicBezTo>
                <a:cubicBezTo>
                  <a:pt x="3147549" y="-31991"/>
                  <a:pt x="3300078" y="4692"/>
                  <a:pt x="3356305" y="0"/>
                </a:cubicBezTo>
                <a:cubicBezTo>
                  <a:pt x="3412532" y="-4692"/>
                  <a:pt x="3642419" y="15406"/>
                  <a:pt x="3788708" y="0"/>
                </a:cubicBezTo>
                <a:cubicBezTo>
                  <a:pt x="3934997" y="-15406"/>
                  <a:pt x="4403555" y="93555"/>
                  <a:pt x="4676886" y="0"/>
                </a:cubicBezTo>
                <a:cubicBezTo>
                  <a:pt x="4950217" y="-93555"/>
                  <a:pt x="5096862" y="35511"/>
                  <a:pt x="5261214" y="0"/>
                </a:cubicBezTo>
                <a:cubicBezTo>
                  <a:pt x="5425566" y="-35511"/>
                  <a:pt x="5545731" y="7798"/>
                  <a:pt x="5693617" y="0"/>
                </a:cubicBezTo>
                <a:cubicBezTo>
                  <a:pt x="5841503" y="-7798"/>
                  <a:pt x="5981853" y="926"/>
                  <a:pt x="6126019" y="0"/>
                </a:cubicBezTo>
                <a:cubicBezTo>
                  <a:pt x="6270185" y="-926"/>
                  <a:pt x="6394425" y="20034"/>
                  <a:pt x="6558422" y="0"/>
                </a:cubicBezTo>
                <a:cubicBezTo>
                  <a:pt x="6722419" y="-20034"/>
                  <a:pt x="6644052" y="5693"/>
                  <a:pt x="6686974" y="0"/>
                </a:cubicBezTo>
                <a:cubicBezTo>
                  <a:pt x="6729896" y="-5693"/>
                  <a:pt x="7209650" y="33353"/>
                  <a:pt x="7423227" y="0"/>
                </a:cubicBezTo>
                <a:cubicBezTo>
                  <a:pt x="7636804" y="-33353"/>
                  <a:pt x="7501348" y="4626"/>
                  <a:pt x="7551780" y="0"/>
                </a:cubicBezTo>
                <a:cubicBezTo>
                  <a:pt x="7602212" y="-4626"/>
                  <a:pt x="7890597" y="19170"/>
                  <a:pt x="7984182" y="0"/>
                </a:cubicBezTo>
                <a:cubicBezTo>
                  <a:pt x="8077767" y="-19170"/>
                  <a:pt x="8239186" y="25219"/>
                  <a:pt x="8416585" y="0"/>
                </a:cubicBezTo>
                <a:cubicBezTo>
                  <a:pt x="8593984" y="-25219"/>
                  <a:pt x="8759360" y="54948"/>
                  <a:pt x="9000913" y="0"/>
                </a:cubicBezTo>
                <a:cubicBezTo>
                  <a:pt x="9242466" y="-54948"/>
                  <a:pt x="9209274" y="6959"/>
                  <a:pt x="9281390" y="0"/>
                </a:cubicBezTo>
                <a:cubicBezTo>
                  <a:pt x="9353506" y="-6959"/>
                  <a:pt x="9444081" y="3277"/>
                  <a:pt x="9561868" y="0"/>
                </a:cubicBezTo>
                <a:cubicBezTo>
                  <a:pt x="9679655" y="-3277"/>
                  <a:pt x="9647810" y="10660"/>
                  <a:pt x="9690420" y="0"/>
                </a:cubicBezTo>
                <a:cubicBezTo>
                  <a:pt x="9733030" y="-10660"/>
                  <a:pt x="9792356" y="6922"/>
                  <a:pt x="9818972" y="0"/>
                </a:cubicBezTo>
                <a:cubicBezTo>
                  <a:pt x="9845588" y="-6922"/>
                  <a:pt x="10136908" y="47459"/>
                  <a:pt x="10403300" y="0"/>
                </a:cubicBezTo>
                <a:cubicBezTo>
                  <a:pt x="10669692" y="-47459"/>
                  <a:pt x="11021744" y="98128"/>
                  <a:pt x="11291478" y="0"/>
                </a:cubicBezTo>
                <a:cubicBezTo>
                  <a:pt x="11561212" y="-98128"/>
                  <a:pt x="11368773" y="3851"/>
                  <a:pt x="11420030" y="0"/>
                </a:cubicBezTo>
                <a:cubicBezTo>
                  <a:pt x="11471287" y="-3851"/>
                  <a:pt x="11961342" y="63421"/>
                  <a:pt x="12308209" y="0"/>
                </a:cubicBezTo>
                <a:cubicBezTo>
                  <a:pt x="12655076" y="-63421"/>
                  <a:pt x="12376753" y="7128"/>
                  <a:pt x="12436761" y="0"/>
                </a:cubicBezTo>
                <a:cubicBezTo>
                  <a:pt x="12496769" y="-7128"/>
                  <a:pt x="12539527" y="1077"/>
                  <a:pt x="12565313" y="0"/>
                </a:cubicBezTo>
                <a:cubicBezTo>
                  <a:pt x="12591099" y="-1077"/>
                  <a:pt x="12664917" y="3586"/>
                  <a:pt x="12693865" y="0"/>
                </a:cubicBezTo>
                <a:cubicBezTo>
                  <a:pt x="12722813" y="-3586"/>
                  <a:pt x="12890904" y="21792"/>
                  <a:pt x="12974343" y="0"/>
                </a:cubicBezTo>
                <a:cubicBezTo>
                  <a:pt x="13057782" y="-21792"/>
                  <a:pt x="13054742" y="14796"/>
                  <a:pt x="13102895" y="0"/>
                </a:cubicBezTo>
                <a:cubicBezTo>
                  <a:pt x="13151048" y="-14796"/>
                  <a:pt x="13494412" y="57354"/>
                  <a:pt x="13839148" y="0"/>
                </a:cubicBezTo>
                <a:cubicBezTo>
                  <a:pt x="14183884" y="-57354"/>
                  <a:pt x="14180346" y="8352"/>
                  <a:pt x="14271551" y="0"/>
                </a:cubicBezTo>
                <a:cubicBezTo>
                  <a:pt x="14362756" y="-8352"/>
                  <a:pt x="14728699" y="5099"/>
                  <a:pt x="15159729" y="0"/>
                </a:cubicBezTo>
                <a:cubicBezTo>
                  <a:pt x="15590759" y="-5099"/>
                  <a:pt x="15510714" y="11884"/>
                  <a:pt x="15825863" y="0"/>
                </a:cubicBezTo>
                <a:cubicBezTo>
                  <a:pt x="16110842" y="70803"/>
                  <a:pt x="16431578" y="257801"/>
                  <a:pt x="16459200" y="633337"/>
                </a:cubicBezTo>
                <a:lnTo>
                  <a:pt x="16459200" y="633337"/>
                </a:lnTo>
                <a:cubicBezTo>
                  <a:pt x="16484874" y="973338"/>
                  <a:pt x="16196226" y="1347997"/>
                  <a:pt x="15825863" y="1266674"/>
                </a:cubicBezTo>
                <a:cubicBezTo>
                  <a:pt x="15769374" y="1269682"/>
                  <a:pt x="15735196" y="1254570"/>
                  <a:pt x="15697311" y="1266674"/>
                </a:cubicBezTo>
                <a:cubicBezTo>
                  <a:pt x="15659426" y="1278778"/>
                  <a:pt x="15251483" y="1226246"/>
                  <a:pt x="15112983" y="1266674"/>
                </a:cubicBezTo>
                <a:cubicBezTo>
                  <a:pt x="14974483" y="1307102"/>
                  <a:pt x="14947527" y="1253913"/>
                  <a:pt x="14832506" y="1266674"/>
                </a:cubicBezTo>
                <a:cubicBezTo>
                  <a:pt x="14717485" y="1279435"/>
                  <a:pt x="14499373" y="1243646"/>
                  <a:pt x="14400103" y="1266674"/>
                </a:cubicBezTo>
                <a:cubicBezTo>
                  <a:pt x="14300833" y="1289702"/>
                  <a:pt x="14078846" y="1238328"/>
                  <a:pt x="13815775" y="1266674"/>
                </a:cubicBezTo>
                <a:cubicBezTo>
                  <a:pt x="13552704" y="1295020"/>
                  <a:pt x="13574351" y="1218807"/>
                  <a:pt x="13383372" y="1266674"/>
                </a:cubicBezTo>
                <a:cubicBezTo>
                  <a:pt x="13192393" y="1314541"/>
                  <a:pt x="13142611" y="1235278"/>
                  <a:pt x="12950970" y="1266674"/>
                </a:cubicBezTo>
                <a:cubicBezTo>
                  <a:pt x="12759329" y="1298070"/>
                  <a:pt x="12425362" y="1248907"/>
                  <a:pt x="12214716" y="1266674"/>
                </a:cubicBezTo>
                <a:cubicBezTo>
                  <a:pt x="12004070" y="1284441"/>
                  <a:pt x="12141238" y="1254859"/>
                  <a:pt x="12086164" y="1266674"/>
                </a:cubicBezTo>
                <a:cubicBezTo>
                  <a:pt x="12031090" y="1278489"/>
                  <a:pt x="11776411" y="1241287"/>
                  <a:pt x="11501836" y="1266674"/>
                </a:cubicBezTo>
                <a:cubicBezTo>
                  <a:pt x="11227261" y="1292061"/>
                  <a:pt x="11270276" y="1262242"/>
                  <a:pt x="11069434" y="1266674"/>
                </a:cubicBezTo>
                <a:cubicBezTo>
                  <a:pt x="10868592" y="1271106"/>
                  <a:pt x="10576056" y="1172510"/>
                  <a:pt x="10181255" y="1266674"/>
                </a:cubicBezTo>
                <a:cubicBezTo>
                  <a:pt x="9786454" y="1360838"/>
                  <a:pt x="9976979" y="1258104"/>
                  <a:pt x="9900778" y="1266674"/>
                </a:cubicBezTo>
                <a:cubicBezTo>
                  <a:pt x="9824577" y="1275244"/>
                  <a:pt x="9236487" y="1208911"/>
                  <a:pt x="9012599" y="1266674"/>
                </a:cubicBezTo>
                <a:cubicBezTo>
                  <a:pt x="8788711" y="1324437"/>
                  <a:pt x="8860739" y="1248663"/>
                  <a:pt x="8732122" y="1266674"/>
                </a:cubicBezTo>
                <a:cubicBezTo>
                  <a:pt x="8603505" y="1284685"/>
                  <a:pt x="8659758" y="1254933"/>
                  <a:pt x="8603570" y="1266674"/>
                </a:cubicBezTo>
                <a:cubicBezTo>
                  <a:pt x="8547382" y="1278415"/>
                  <a:pt x="8520632" y="1251999"/>
                  <a:pt x="8475018" y="1266674"/>
                </a:cubicBezTo>
                <a:cubicBezTo>
                  <a:pt x="8429404" y="1281349"/>
                  <a:pt x="8169842" y="1261667"/>
                  <a:pt x="8042615" y="1266674"/>
                </a:cubicBezTo>
                <a:cubicBezTo>
                  <a:pt x="7915388" y="1271681"/>
                  <a:pt x="7471238" y="1244900"/>
                  <a:pt x="7306362" y="1266674"/>
                </a:cubicBezTo>
                <a:cubicBezTo>
                  <a:pt x="7141486" y="1288448"/>
                  <a:pt x="7101451" y="1252854"/>
                  <a:pt x="7025884" y="1266674"/>
                </a:cubicBezTo>
                <a:cubicBezTo>
                  <a:pt x="6950317" y="1280494"/>
                  <a:pt x="6574092" y="1200685"/>
                  <a:pt x="6441557" y="1266674"/>
                </a:cubicBezTo>
                <a:cubicBezTo>
                  <a:pt x="6309022" y="1332663"/>
                  <a:pt x="6124402" y="1264076"/>
                  <a:pt x="6009154" y="1266674"/>
                </a:cubicBezTo>
                <a:cubicBezTo>
                  <a:pt x="5893906" y="1269272"/>
                  <a:pt x="5727516" y="1258027"/>
                  <a:pt x="5576751" y="1266674"/>
                </a:cubicBezTo>
                <a:cubicBezTo>
                  <a:pt x="5425986" y="1275321"/>
                  <a:pt x="5338288" y="1254546"/>
                  <a:pt x="5144349" y="1266674"/>
                </a:cubicBezTo>
                <a:cubicBezTo>
                  <a:pt x="4950410" y="1278802"/>
                  <a:pt x="4998952" y="1253599"/>
                  <a:pt x="4863871" y="1266674"/>
                </a:cubicBezTo>
                <a:cubicBezTo>
                  <a:pt x="4728790" y="1279749"/>
                  <a:pt x="4561454" y="1218536"/>
                  <a:pt x="4431469" y="1266674"/>
                </a:cubicBezTo>
                <a:cubicBezTo>
                  <a:pt x="4301484" y="1314812"/>
                  <a:pt x="4051264" y="1264806"/>
                  <a:pt x="3847141" y="1266674"/>
                </a:cubicBezTo>
                <a:cubicBezTo>
                  <a:pt x="3643018" y="1268542"/>
                  <a:pt x="3669923" y="1256253"/>
                  <a:pt x="3566663" y="1266674"/>
                </a:cubicBezTo>
                <a:cubicBezTo>
                  <a:pt x="3463403" y="1277095"/>
                  <a:pt x="2873378" y="1246567"/>
                  <a:pt x="2678485" y="1266674"/>
                </a:cubicBezTo>
                <a:cubicBezTo>
                  <a:pt x="2483592" y="1286781"/>
                  <a:pt x="2467704" y="1253253"/>
                  <a:pt x="2398007" y="1266674"/>
                </a:cubicBezTo>
                <a:cubicBezTo>
                  <a:pt x="2328310" y="1280095"/>
                  <a:pt x="1936301" y="1204198"/>
                  <a:pt x="1661754" y="1266674"/>
                </a:cubicBezTo>
                <a:cubicBezTo>
                  <a:pt x="1387207" y="1329150"/>
                  <a:pt x="1356063" y="1259385"/>
                  <a:pt x="1229351" y="1266674"/>
                </a:cubicBezTo>
                <a:cubicBezTo>
                  <a:pt x="1102639" y="1273963"/>
                  <a:pt x="816481" y="1231414"/>
                  <a:pt x="633337" y="1266674"/>
                </a:cubicBezTo>
                <a:cubicBezTo>
                  <a:pt x="274980" y="1258072"/>
                  <a:pt x="33823" y="1046696"/>
                  <a:pt x="0" y="633337"/>
                </a:cubicBezTo>
                <a:close/>
              </a:path>
              <a:path w="16459200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831379" y="-73879"/>
                  <a:pt x="1180454" y="27688"/>
                  <a:pt x="1369590" y="0"/>
                </a:cubicBezTo>
                <a:cubicBezTo>
                  <a:pt x="1558726" y="-27688"/>
                  <a:pt x="1904522" y="42756"/>
                  <a:pt x="2105843" y="0"/>
                </a:cubicBezTo>
                <a:cubicBezTo>
                  <a:pt x="2307164" y="-42756"/>
                  <a:pt x="2689431" y="70948"/>
                  <a:pt x="2842097" y="0"/>
                </a:cubicBezTo>
                <a:cubicBezTo>
                  <a:pt x="2994763" y="-70948"/>
                  <a:pt x="3526626" y="13229"/>
                  <a:pt x="3730275" y="0"/>
                </a:cubicBezTo>
                <a:cubicBezTo>
                  <a:pt x="3933924" y="-13229"/>
                  <a:pt x="3815818" y="13697"/>
                  <a:pt x="3858827" y="0"/>
                </a:cubicBezTo>
                <a:cubicBezTo>
                  <a:pt x="3901836" y="-13697"/>
                  <a:pt x="4274704" y="8750"/>
                  <a:pt x="4443155" y="0"/>
                </a:cubicBezTo>
                <a:cubicBezTo>
                  <a:pt x="4611606" y="-8750"/>
                  <a:pt x="4827692" y="11621"/>
                  <a:pt x="5179408" y="0"/>
                </a:cubicBezTo>
                <a:cubicBezTo>
                  <a:pt x="5531124" y="-11621"/>
                  <a:pt x="5379799" y="29149"/>
                  <a:pt x="5459886" y="0"/>
                </a:cubicBezTo>
                <a:cubicBezTo>
                  <a:pt x="5539973" y="-29149"/>
                  <a:pt x="6043977" y="79590"/>
                  <a:pt x="6348064" y="0"/>
                </a:cubicBezTo>
                <a:cubicBezTo>
                  <a:pt x="6652151" y="-79590"/>
                  <a:pt x="6804873" y="102493"/>
                  <a:pt x="7236243" y="0"/>
                </a:cubicBezTo>
                <a:cubicBezTo>
                  <a:pt x="7667613" y="-102493"/>
                  <a:pt x="7531607" y="67171"/>
                  <a:pt x="7820570" y="0"/>
                </a:cubicBezTo>
                <a:cubicBezTo>
                  <a:pt x="8109533" y="-67171"/>
                  <a:pt x="7991010" y="8481"/>
                  <a:pt x="8101048" y="0"/>
                </a:cubicBezTo>
                <a:cubicBezTo>
                  <a:pt x="8211086" y="-8481"/>
                  <a:pt x="8181521" y="6489"/>
                  <a:pt x="8229600" y="0"/>
                </a:cubicBezTo>
                <a:cubicBezTo>
                  <a:pt x="8277679" y="-6489"/>
                  <a:pt x="8405230" y="3163"/>
                  <a:pt x="8510077" y="0"/>
                </a:cubicBezTo>
                <a:cubicBezTo>
                  <a:pt x="8614924" y="-3163"/>
                  <a:pt x="9011989" y="49083"/>
                  <a:pt x="9398256" y="0"/>
                </a:cubicBezTo>
                <a:cubicBezTo>
                  <a:pt x="9784523" y="-49083"/>
                  <a:pt x="9500445" y="5025"/>
                  <a:pt x="9526808" y="0"/>
                </a:cubicBezTo>
                <a:cubicBezTo>
                  <a:pt x="9553171" y="-5025"/>
                  <a:pt x="9601996" y="10425"/>
                  <a:pt x="9655360" y="0"/>
                </a:cubicBezTo>
                <a:cubicBezTo>
                  <a:pt x="9708724" y="-10425"/>
                  <a:pt x="9963047" y="1742"/>
                  <a:pt x="10087763" y="0"/>
                </a:cubicBezTo>
                <a:cubicBezTo>
                  <a:pt x="10212479" y="-1742"/>
                  <a:pt x="10291323" y="1310"/>
                  <a:pt x="10368240" y="0"/>
                </a:cubicBezTo>
                <a:cubicBezTo>
                  <a:pt x="10445157" y="-1310"/>
                  <a:pt x="10461831" y="3905"/>
                  <a:pt x="10496792" y="0"/>
                </a:cubicBezTo>
                <a:cubicBezTo>
                  <a:pt x="10531753" y="-3905"/>
                  <a:pt x="11071446" y="87464"/>
                  <a:pt x="11233046" y="0"/>
                </a:cubicBezTo>
                <a:cubicBezTo>
                  <a:pt x="11394646" y="-87464"/>
                  <a:pt x="11426204" y="31375"/>
                  <a:pt x="11513523" y="0"/>
                </a:cubicBezTo>
                <a:cubicBezTo>
                  <a:pt x="11600842" y="-31375"/>
                  <a:pt x="11713096" y="22963"/>
                  <a:pt x="11794000" y="0"/>
                </a:cubicBezTo>
                <a:cubicBezTo>
                  <a:pt x="11874904" y="-22963"/>
                  <a:pt x="12256809" y="32273"/>
                  <a:pt x="12378328" y="0"/>
                </a:cubicBezTo>
                <a:cubicBezTo>
                  <a:pt x="12499847" y="-32273"/>
                  <a:pt x="12915491" y="37363"/>
                  <a:pt x="13114581" y="0"/>
                </a:cubicBezTo>
                <a:cubicBezTo>
                  <a:pt x="13313671" y="-37363"/>
                  <a:pt x="13313496" y="28554"/>
                  <a:pt x="13395059" y="0"/>
                </a:cubicBezTo>
                <a:cubicBezTo>
                  <a:pt x="13476622" y="-28554"/>
                  <a:pt x="13879108" y="22864"/>
                  <a:pt x="14283237" y="0"/>
                </a:cubicBezTo>
                <a:cubicBezTo>
                  <a:pt x="14687366" y="-22864"/>
                  <a:pt x="14359186" y="9430"/>
                  <a:pt x="14411789" y="0"/>
                </a:cubicBezTo>
                <a:cubicBezTo>
                  <a:pt x="14464392" y="-9430"/>
                  <a:pt x="14505894" y="8360"/>
                  <a:pt x="14540342" y="0"/>
                </a:cubicBezTo>
                <a:cubicBezTo>
                  <a:pt x="14574790" y="-8360"/>
                  <a:pt x="15469284" y="51102"/>
                  <a:pt x="15825863" y="0"/>
                </a:cubicBezTo>
                <a:cubicBezTo>
                  <a:pt x="16154974" y="94499"/>
                  <a:pt x="16490302" y="305689"/>
                  <a:pt x="16459200" y="633337"/>
                </a:cubicBezTo>
                <a:lnTo>
                  <a:pt x="16459200" y="633337"/>
                </a:lnTo>
                <a:cubicBezTo>
                  <a:pt x="16450399" y="961010"/>
                  <a:pt x="16212426" y="1284179"/>
                  <a:pt x="15825863" y="1266674"/>
                </a:cubicBezTo>
                <a:cubicBezTo>
                  <a:pt x="15646790" y="1347839"/>
                  <a:pt x="15393420" y="1230674"/>
                  <a:pt x="15089610" y="1266674"/>
                </a:cubicBezTo>
                <a:cubicBezTo>
                  <a:pt x="14785800" y="1302674"/>
                  <a:pt x="15009112" y="1254276"/>
                  <a:pt x="14961058" y="1266674"/>
                </a:cubicBezTo>
                <a:cubicBezTo>
                  <a:pt x="14913004" y="1279072"/>
                  <a:pt x="14895908" y="1264898"/>
                  <a:pt x="14832506" y="1266674"/>
                </a:cubicBezTo>
                <a:cubicBezTo>
                  <a:pt x="14769104" y="1268450"/>
                  <a:pt x="14757667" y="1253059"/>
                  <a:pt x="14703953" y="1266674"/>
                </a:cubicBezTo>
                <a:cubicBezTo>
                  <a:pt x="14650239" y="1280289"/>
                  <a:pt x="14249456" y="1251246"/>
                  <a:pt x="14119625" y="1266674"/>
                </a:cubicBezTo>
                <a:cubicBezTo>
                  <a:pt x="13989794" y="1282102"/>
                  <a:pt x="13613002" y="1213276"/>
                  <a:pt x="13383372" y="1266674"/>
                </a:cubicBezTo>
                <a:cubicBezTo>
                  <a:pt x="13153742" y="1320072"/>
                  <a:pt x="13001232" y="1236576"/>
                  <a:pt x="12799044" y="1266674"/>
                </a:cubicBezTo>
                <a:cubicBezTo>
                  <a:pt x="12596856" y="1296772"/>
                  <a:pt x="12565800" y="1217614"/>
                  <a:pt x="12366642" y="1266674"/>
                </a:cubicBezTo>
                <a:cubicBezTo>
                  <a:pt x="12167484" y="1315734"/>
                  <a:pt x="12077423" y="1248869"/>
                  <a:pt x="11934239" y="1266674"/>
                </a:cubicBezTo>
                <a:cubicBezTo>
                  <a:pt x="11791055" y="1284479"/>
                  <a:pt x="11333620" y="1234715"/>
                  <a:pt x="11046061" y="1266674"/>
                </a:cubicBezTo>
                <a:cubicBezTo>
                  <a:pt x="10758502" y="1298633"/>
                  <a:pt x="10648712" y="1261131"/>
                  <a:pt x="10461733" y="1266674"/>
                </a:cubicBezTo>
                <a:cubicBezTo>
                  <a:pt x="10274754" y="1272217"/>
                  <a:pt x="10392333" y="1252177"/>
                  <a:pt x="10333181" y="1266674"/>
                </a:cubicBezTo>
                <a:cubicBezTo>
                  <a:pt x="10274029" y="1281171"/>
                  <a:pt x="10059212" y="1264265"/>
                  <a:pt x="9900778" y="1266674"/>
                </a:cubicBezTo>
                <a:cubicBezTo>
                  <a:pt x="9742344" y="1269083"/>
                  <a:pt x="9604103" y="1211702"/>
                  <a:pt x="9316450" y="1266674"/>
                </a:cubicBezTo>
                <a:cubicBezTo>
                  <a:pt x="9028797" y="1321646"/>
                  <a:pt x="8824543" y="1264318"/>
                  <a:pt x="8580197" y="1266674"/>
                </a:cubicBezTo>
                <a:cubicBezTo>
                  <a:pt x="8335851" y="1269030"/>
                  <a:pt x="8062692" y="1184141"/>
                  <a:pt x="7843944" y="1266674"/>
                </a:cubicBezTo>
                <a:cubicBezTo>
                  <a:pt x="7625196" y="1349207"/>
                  <a:pt x="7400509" y="1241396"/>
                  <a:pt x="7259616" y="1266674"/>
                </a:cubicBezTo>
                <a:cubicBezTo>
                  <a:pt x="7118723" y="1291952"/>
                  <a:pt x="7050677" y="1261570"/>
                  <a:pt x="6979138" y="1266674"/>
                </a:cubicBezTo>
                <a:cubicBezTo>
                  <a:pt x="6907599" y="1271778"/>
                  <a:pt x="6755061" y="1264141"/>
                  <a:pt x="6698661" y="1266674"/>
                </a:cubicBezTo>
                <a:cubicBezTo>
                  <a:pt x="6642261" y="1269207"/>
                  <a:pt x="6601781" y="1261800"/>
                  <a:pt x="6570109" y="1266674"/>
                </a:cubicBezTo>
                <a:cubicBezTo>
                  <a:pt x="6538437" y="1271548"/>
                  <a:pt x="5872032" y="1169421"/>
                  <a:pt x="5681930" y="1266674"/>
                </a:cubicBezTo>
                <a:cubicBezTo>
                  <a:pt x="5491828" y="1363927"/>
                  <a:pt x="4981799" y="1175271"/>
                  <a:pt x="4793752" y="1266674"/>
                </a:cubicBezTo>
                <a:cubicBezTo>
                  <a:pt x="4605705" y="1358077"/>
                  <a:pt x="4708100" y="1263091"/>
                  <a:pt x="4665200" y="1266674"/>
                </a:cubicBezTo>
                <a:cubicBezTo>
                  <a:pt x="4622300" y="1270257"/>
                  <a:pt x="4093842" y="1233693"/>
                  <a:pt x="3928946" y="1266674"/>
                </a:cubicBezTo>
                <a:cubicBezTo>
                  <a:pt x="3764050" y="1299655"/>
                  <a:pt x="3255798" y="1199431"/>
                  <a:pt x="3040768" y="1266674"/>
                </a:cubicBezTo>
                <a:cubicBezTo>
                  <a:pt x="2825738" y="1333917"/>
                  <a:pt x="2865087" y="1237160"/>
                  <a:pt x="2760291" y="1266674"/>
                </a:cubicBezTo>
                <a:cubicBezTo>
                  <a:pt x="2655495" y="1296188"/>
                  <a:pt x="2569922" y="1257078"/>
                  <a:pt x="2479813" y="1266674"/>
                </a:cubicBezTo>
                <a:cubicBezTo>
                  <a:pt x="2389704" y="1276270"/>
                  <a:pt x="2155143" y="1246661"/>
                  <a:pt x="2047411" y="1266674"/>
                </a:cubicBezTo>
                <a:cubicBezTo>
                  <a:pt x="1939679" y="1286687"/>
                  <a:pt x="1828039" y="1223731"/>
                  <a:pt x="1615008" y="1266674"/>
                </a:cubicBezTo>
                <a:cubicBezTo>
                  <a:pt x="1401977" y="1309617"/>
                  <a:pt x="891662" y="1225204"/>
                  <a:pt x="633337" y="1266674"/>
                </a:cubicBezTo>
                <a:cubicBezTo>
                  <a:pt x="384287" y="1248432"/>
                  <a:pt x="-14595" y="977554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thông tin dưới đây và cho biết tác dụng của tủ lạnh.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4635204-CA2E-220D-B565-67932EEF81F6}"/>
              </a:ext>
            </a:extLst>
          </p:cNvPr>
          <p:cNvSpPr/>
          <p:nvPr/>
        </p:nvSpPr>
        <p:spPr>
          <a:xfrm>
            <a:off x="1066800" y="2628900"/>
            <a:ext cx="16078200" cy="533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Thịt, cá có thể bảo quản được: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Từ 3 ngày đến 5 ngày với phương pháp làm lạnh thực phẩm (nhiệt độ từ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Từ vài tuần tới vài tháng với phương pháp đông lạnh (nhiệt độ dưới 0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0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16523" y="274321"/>
            <a:ext cx="17661989" cy="96645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3733800" y="-266700"/>
            <a:ext cx="10618847" cy="3634220"/>
            <a:chOff x="805812" y="2584364"/>
            <a:chExt cx="7079231" cy="2422813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1884204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Trò</a:t>
              </a:r>
              <a:r>
                <a:rPr lang="en-US" sz="80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chơi</a:t>
              </a:r>
              <a:r>
                <a:rPr lang="en-US" sz="80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: Ai </a:t>
              </a: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nhanh</a:t>
              </a:r>
              <a:r>
                <a:rPr lang="en-US" sz="80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, ai </a:t>
              </a:r>
              <a:r>
                <a:rPr lang="en-US" sz="80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đúng</a:t>
              </a:r>
              <a:endParaRPr lang="en-US" sz="8000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781300"/>
            <a:ext cx="4484085" cy="7199424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0" y="3086100"/>
            <a:ext cx="5055414" cy="7339437"/>
          </a:xfrm>
          <a:prstGeom prst="rect">
            <a:avLst/>
          </a:prstGeom>
        </p:spPr>
      </p:pic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F72C746A-96D8-24E7-6559-4C015014DE30}"/>
              </a:ext>
            </a:extLst>
          </p:cNvPr>
          <p:cNvSpPr/>
          <p:nvPr/>
        </p:nvSpPr>
        <p:spPr>
          <a:xfrm>
            <a:off x="5105400" y="4000500"/>
            <a:ext cx="8489675" cy="518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 cầu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HS ghép thẻ mô tả tên khoang và thẻ mô tả vai trò của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dưới hình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 trí các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1, 2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 của tủ lạnh trong hình. </a:t>
            </a:r>
          </a:p>
        </p:txBody>
      </p:sp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13005" y="311247"/>
            <a:ext cx="17661989" cy="96645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907CA9-1010-447E-4E9D-49AA8FBD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828" y="484588"/>
            <a:ext cx="7218196" cy="817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5433A0-8EAF-01A0-08EB-9E7B0E037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51" y="8594306"/>
            <a:ext cx="4552266" cy="1325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D09528-765E-FBF2-1968-C0A3C3B68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0483" y="8822118"/>
            <a:ext cx="7766801" cy="1161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4D7A4C-A98D-2F06-6337-7B6BA4E3D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217" y="8637991"/>
            <a:ext cx="4149183" cy="1300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C26003-6A24-33D7-1590-5A3ACEAF5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9765" y="7505700"/>
            <a:ext cx="7617845" cy="13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32099E-6 L -0.0763 -0.822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-4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0988E-6 L -0.00521 -0.770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8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22222E-6 L -0.31267 -0.499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4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08642E-6 L -0.00816 -0.307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" y="-15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frigerator with a door open&#10;&#10;Description automatically generated with medium confidence">
            <a:extLst>
              <a:ext uri="{FF2B5EF4-FFF2-40B4-BE49-F238E27FC236}">
                <a16:creationId xmlns:a16="http://schemas.microsoft.com/office/drawing/2014/main" id="{A9DC9427-FD30-BDDF-B5B0-C70A0903F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3919200" cy="104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7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695738" y="2862468"/>
            <a:ext cx="12734513" cy="6172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1295400" y="3390900"/>
            <a:ext cx="1156133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371600"/>
            <a:r>
              <a:rPr lang="vi-VN" sz="6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thường có hai khoang, khoang làm lạnh và khoang cấp đông. Trong mỗi khoang thường có các ngăn để thuận tiện sắp xếp và bảo quản thực phẩm.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0500"/>
            <a:ext cx="11586452" cy="4307198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A2AF2026-DD98-A6DB-15B2-C2878D4A928D}"/>
              </a:ext>
            </a:extLst>
          </p:cNvPr>
          <p:cNvSpPr/>
          <p:nvPr/>
        </p:nvSpPr>
        <p:spPr>
          <a:xfrm>
            <a:off x="13335000" y="5339935"/>
            <a:ext cx="4501829" cy="4947065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2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0" y="4489189"/>
            <a:ext cx="6917128" cy="5797811"/>
          </a:xfrm>
          <a:custGeom>
            <a:avLst/>
            <a:gdLst/>
            <a:ahLst/>
            <a:cxnLst/>
            <a:rect l="l" t="t" r="r" b="b"/>
            <a:pathLst>
              <a:path w="6917128" h="5797811">
                <a:moveTo>
                  <a:pt x="6917128" y="0"/>
                </a:moveTo>
                <a:lnTo>
                  <a:pt x="0" y="0"/>
                </a:lnTo>
                <a:lnTo>
                  <a:pt x="0" y="5797811"/>
                </a:lnTo>
                <a:lnTo>
                  <a:pt x="6917128" y="5797811"/>
                </a:lnTo>
                <a:lnTo>
                  <a:pt x="69171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59598C1-DCD9-000D-50FA-D13AFB776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337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18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16523" y="274321"/>
            <a:ext cx="17661989" cy="966450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5181600" y="419100"/>
            <a:ext cx="10618847" cy="5813540"/>
            <a:chOff x="805812" y="2584364"/>
            <a:chExt cx="7079231" cy="3875693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3337084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Chia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sẻ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tủ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lạnh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của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gia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đình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ở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nhà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,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nêu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vai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trò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của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tủ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lạnh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đó</a:t>
              </a:r>
              <a:r>
                <a:rPr lang="en-US" sz="7200" dirty="0">
                  <a:solidFill>
                    <a:prstClr val="black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90" y="2736021"/>
            <a:ext cx="4484085" cy="71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781300"/>
            <a:ext cx="11010330" cy="5303979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36AA1E89-BC29-54E5-C60D-0663571AA3AF}"/>
              </a:ext>
            </a:extLst>
          </p:cNvPr>
          <p:cNvSpPr/>
          <p:nvPr/>
        </p:nvSpPr>
        <p:spPr>
          <a:xfrm>
            <a:off x="12573000" y="3848100"/>
            <a:ext cx="5568629" cy="6819900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4984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91400" y="2195411"/>
            <a:ext cx="6344728" cy="8091589"/>
          </a:xfrm>
          <a:custGeom>
            <a:avLst/>
            <a:gdLst/>
            <a:ahLst/>
            <a:cxnLst/>
            <a:rect l="l" t="t" r="r" b="b"/>
            <a:pathLst>
              <a:path w="6344728" h="8091589">
                <a:moveTo>
                  <a:pt x="0" y="0"/>
                </a:moveTo>
                <a:lnTo>
                  <a:pt x="6344729" y="0"/>
                </a:lnTo>
                <a:lnTo>
                  <a:pt x="6344729" y="8091589"/>
                </a:lnTo>
                <a:lnTo>
                  <a:pt x="0" y="8091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E4B58F8-E1E0-919C-3A4D-163872F93D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4328" flipH="1">
            <a:off x="9993159" y="4088756"/>
            <a:ext cx="389277" cy="149093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FB5564A2-D2A1-D27E-B3FF-765D9CA4C3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115">
            <a:off x="11825686" y="6328570"/>
            <a:ext cx="521656" cy="199794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F514E55A-C1E9-C995-0898-60DDA7180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2000" y="647700"/>
            <a:ext cx="406400" cy="406400"/>
          </a:xfrm>
          <a:prstGeom prst="rect">
            <a:avLst/>
          </a:prstGeom>
        </p:spPr>
      </p:pic>
      <p:pic>
        <p:nvPicPr>
          <p:cNvPr id="8" name="20">
            <a:hlinkClick r:id="" action="ppaction://media"/>
            <a:extLst>
              <a:ext uri="{FF2B5EF4-FFF2-40B4-BE49-F238E27FC236}">
                <a16:creationId xmlns:a16="http://schemas.microsoft.com/office/drawing/2014/main" id="{FD06A877-DDE3-10A3-0E5D-B1DEBB39D6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1905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83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E73640A-7025-30AD-1A20-DB6CD2917852}"/>
              </a:ext>
            </a:extLst>
          </p:cNvPr>
          <p:cNvSpPr/>
          <p:nvPr/>
        </p:nvSpPr>
        <p:spPr>
          <a:xfrm>
            <a:off x="609600" y="495300"/>
            <a:ext cx="16992600" cy="922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6">
            <a:extLst>
              <a:ext uri="{FF2B5EF4-FFF2-40B4-BE49-F238E27FC236}">
                <a16:creationId xmlns:a16="http://schemas.microsoft.com/office/drawing/2014/main" id="{0A6103E4-1058-43BF-573D-799F00247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3893951"/>
            <a:ext cx="6518033" cy="6420263"/>
          </a:xfrm>
          <a:prstGeom prst="rect">
            <a:avLst/>
          </a:prstGeom>
        </p:spPr>
      </p:pic>
      <p:grpSp>
        <p:nvGrpSpPr>
          <p:cNvPr id="31" name="Group 17">
            <a:extLst>
              <a:ext uri="{FF2B5EF4-FFF2-40B4-BE49-F238E27FC236}">
                <a16:creationId xmlns:a16="http://schemas.microsoft.com/office/drawing/2014/main" id="{63939A40-B67F-1FFB-508D-FE086164404E}"/>
              </a:ext>
            </a:extLst>
          </p:cNvPr>
          <p:cNvGrpSpPr/>
          <p:nvPr/>
        </p:nvGrpSpPr>
        <p:grpSpPr>
          <a:xfrm>
            <a:off x="5853664" y="2256622"/>
            <a:ext cx="10681736" cy="1665968"/>
            <a:chOff x="0" y="0"/>
            <a:chExt cx="1438837" cy="241915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D63883B-F771-0543-A7B7-79BE6E959B63}"/>
                </a:ext>
              </a:extLst>
            </p:cNvPr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9">
              <a:extLst>
                <a:ext uri="{FF2B5EF4-FFF2-40B4-BE49-F238E27FC236}">
                  <a16:creationId xmlns:a16="http://schemas.microsoft.com/office/drawing/2014/main" id="{6AB068F8-045F-E06B-1D89-7FC03AA7693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24">
            <a:extLst>
              <a:ext uri="{FF2B5EF4-FFF2-40B4-BE49-F238E27FC236}">
                <a16:creationId xmlns:a16="http://schemas.microsoft.com/office/drawing/2014/main" id="{1A1A75DB-CB7B-833D-DDA6-EEA9FB013508}"/>
              </a:ext>
            </a:extLst>
          </p:cNvPr>
          <p:cNvSpPr txBox="1"/>
          <p:nvPr/>
        </p:nvSpPr>
        <p:spPr>
          <a:xfrm>
            <a:off x="6096001" y="2248157"/>
            <a:ext cx="10363200" cy="1668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Đóng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vai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theo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nhóm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đôi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hỏi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đáp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tác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tủ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lạnh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đời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77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sống</a:t>
            </a: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097"/>
            <a:ext cx="18244066" cy="10321934"/>
          </a:xfrm>
          <a:custGeom>
            <a:avLst/>
            <a:gdLst/>
            <a:ahLst/>
            <a:cxnLst/>
            <a:rect l="l" t="t" r="r" b="b"/>
            <a:pathLst>
              <a:path w="18244066" h="10321934">
                <a:moveTo>
                  <a:pt x="0" y="0"/>
                </a:moveTo>
                <a:lnTo>
                  <a:pt x="18244066" y="0"/>
                </a:lnTo>
                <a:lnTo>
                  <a:pt x="18244066" y="10321934"/>
                </a:lnTo>
                <a:lnTo>
                  <a:pt x="0" y="10321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573" t="-3027" r="-2540" b="-30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43447" y="1028700"/>
            <a:ext cx="13495484" cy="7894858"/>
          </a:xfrm>
          <a:custGeom>
            <a:avLst/>
            <a:gdLst/>
            <a:ahLst/>
            <a:cxnLst/>
            <a:rect l="l" t="t" r="r" b="b"/>
            <a:pathLst>
              <a:path w="13495484" h="7894858">
                <a:moveTo>
                  <a:pt x="0" y="0"/>
                </a:moveTo>
                <a:lnTo>
                  <a:pt x="13495483" y="0"/>
                </a:lnTo>
                <a:lnTo>
                  <a:pt x="13495483" y="7894858"/>
                </a:lnTo>
                <a:lnTo>
                  <a:pt x="0" y="789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8E4DC641-A619-2A47-2743-BFBA64EED489}"/>
              </a:ext>
            </a:extLst>
          </p:cNvPr>
          <p:cNvSpPr/>
          <p:nvPr/>
        </p:nvSpPr>
        <p:spPr>
          <a:xfrm>
            <a:off x="304800" y="5916386"/>
            <a:ext cx="4020973" cy="4381500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57BA58-EB5F-2751-1AC8-1090887C3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495300"/>
            <a:ext cx="4462659" cy="129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EF38DA-ABC1-D843-3F38-AFA8535FE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190500"/>
            <a:ext cx="2700762" cy="2627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7CC60-5F67-E0B7-4C78-96DA22688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0" y="2019300"/>
            <a:ext cx="12571042" cy="645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62805" y="3938553"/>
            <a:ext cx="5101843" cy="6348447"/>
          </a:xfrm>
          <a:custGeom>
            <a:avLst/>
            <a:gdLst/>
            <a:ahLst/>
            <a:cxnLst/>
            <a:rect l="l" t="t" r="r" b="b"/>
            <a:pathLst>
              <a:path w="5101843" h="6348447">
                <a:moveTo>
                  <a:pt x="0" y="0"/>
                </a:moveTo>
                <a:lnTo>
                  <a:pt x="5101843" y="0"/>
                </a:lnTo>
                <a:lnTo>
                  <a:pt x="5101843" y="6348447"/>
                </a:lnTo>
                <a:lnTo>
                  <a:pt x="0" y="6348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2427" y="5339935"/>
            <a:ext cx="4501829" cy="4947065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68D88F-A8DA-2101-74A0-539F262B5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33700"/>
            <a:ext cx="10473836" cy="35603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522520" y="511091"/>
            <a:ext cx="15242961" cy="614718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" y="4875314"/>
            <a:ext cx="3696657" cy="392372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806" y="55749"/>
            <a:ext cx="3375434" cy="4270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947E87-BF5A-0879-6FEA-8E52CA624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028700"/>
            <a:ext cx="13266046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62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3691"/>
            <a:ext cx="18641301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2793EE7D-DEBA-551F-4BE1-11261D908535}"/>
              </a:ext>
            </a:extLst>
          </p:cNvPr>
          <p:cNvSpPr/>
          <p:nvPr/>
        </p:nvSpPr>
        <p:spPr>
          <a:xfrm>
            <a:off x="1066800" y="0"/>
            <a:ext cx="16459200" cy="1266674"/>
          </a:xfrm>
          <a:custGeom>
            <a:avLst/>
            <a:gdLst>
              <a:gd name="connsiteX0" fmla="*/ 0 w 16459200"/>
              <a:gd name="connsiteY0" fmla="*/ 633337 h 1266674"/>
              <a:gd name="connsiteX1" fmla="*/ 633337 w 16459200"/>
              <a:gd name="connsiteY1" fmla="*/ 0 h 1266674"/>
              <a:gd name="connsiteX2" fmla="*/ 1217665 w 16459200"/>
              <a:gd name="connsiteY2" fmla="*/ 0 h 1266674"/>
              <a:gd name="connsiteX3" fmla="*/ 1801993 w 16459200"/>
              <a:gd name="connsiteY3" fmla="*/ 0 h 1266674"/>
              <a:gd name="connsiteX4" fmla="*/ 2234396 w 16459200"/>
              <a:gd name="connsiteY4" fmla="*/ 0 h 1266674"/>
              <a:gd name="connsiteX5" fmla="*/ 2514873 w 16459200"/>
              <a:gd name="connsiteY5" fmla="*/ 0 h 1266674"/>
              <a:gd name="connsiteX6" fmla="*/ 2795350 w 16459200"/>
              <a:gd name="connsiteY6" fmla="*/ 0 h 1266674"/>
              <a:gd name="connsiteX7" fmla="*/ 3075828 w 16459200"/>
              <a:gd name="connsiteY7" fmla="*/ 0 h 1266674"/>
              <a:gd name="connsiteX8" fmla="*/ 3356305 w 16459200"/>
              <a:gd name="connsiteY8" fmla="*/ 0 h 1266674"/>
              <a:gd name="connsiteX9" fmla="*/ 3788708 w 16459200"/>
              <a:gd name="connsiteY9" fmla="*/ 0 h 1266674"/>
              <a:gd name="connsiteX10" fmla="*/ 4676886 w 16459200"/>
              <a:gd name="connsiteY10" fmla="*/ 0 h 1266674"/>
              <a:gd name="connsiteX11" fmla="*/ 5261214 w 16459200"/>
              <a:gd name="connsiteY11" fmla="*/ 0 h 1266674"/>
              <a:gd name="connsiteX12" fmla="*/ 5693617 w 16459200"/>
              <a:gd name="connsiteY12" fmla="*/ 0 h 1266674"/>
              <a:gd name="connsiteX13" fmla="*/ 6126019 w 16459200"/>
              <a:gd name="connsiteY13" fmla="*/ 0 h 1266674"/>
              <a:gd name="connsiteX14" fmla="*/ 6558422 w 16459200"/>
              <a:gd name="connsiteY14" fmla="*/ 0 h 1266674"/>
              <a:gd name="connsiteX15" fmla="*/ 6686974 w 16459200"/>
              <a:gd name="connsiteY15" fmla="*/ 0 h 1266674"/>
              <a:gd name="connsiteX16" fmla="*/ 7423227 w 16459200"/>
              <a:gd name="connsiteY16" fmla="*/ 0 h 1266674"/>
              <a:gd name="connsiteX17" fmla="*/ 7551780 w 16459200"/>
              <a:gd name="connsiteY17" fmla="*/ 0 h 1266674"/>
              <a:gd name="connsiteX18" fmla="*/ 7984182 w 16459200"/>
              <a:gd name="connsiteY18" fmla="*/ 0 h 1266674"/>
              <a:gd name="connsiteX19" fmla="*/ 8416585 w 16459200"/>
              <a:gd name="connsiteY19" fmla="*/ 0 h 1266674"/>
              <a:gd name="connsiteX20" fmla="*/ 9000913 w 16459200"/>
              <a:gd name="connsiteY20" fmla="*/ 0 h 1266674"/>
              <a:gd name="connsiteX21" fmla="*/ 9281390 w 16459200"/>
              <a:gd name="connsiteY21" fmla="*/ 0 h 1266674"/>
              <a:gd name="connsiteX22" fmla="*/ 9561868 w 16459200"/>
              <a:gd name="connsiteY22" fmla="*/ 0 h 1266674"/>
              <a:gd name="connsiteX23" fmla="*/ 9690420 w 16459200"/>
              <a:gd name="connsiteY23" fmla="*/ 0 h 1266674"/>
              <a:gd name="connsiteX24" fmla="*/ 9818972 w 16459200"/>
              <a:gd name="connsiteY24" fmla="*/ 0 h 1266674"/>
              <a:gd name="connsiteX25" fmla="*/ 10403300 w 16459200"/>
              <a:gd name="connsiteY25" fmla="*/ 0 h 1266674"/>
              <a:gd name="connsiteX26" fmla="*/ 11291478 w 16459200"/>
              <a:gd name="connsiteY26" fmla="*/ 0 h 1266674"/>
              <a:gd name="connsiteX27" fmla="*/ 11420030 w 16459200"/>
              <a:gd name="connsiteY27" fmla="*/ 0 h 1266674"/>
              <a:gd name="connsiteX28" fmla="*/ 12308209 w 16459200"/>
              <a:gd name="connsiteY28" fmla="*/ 0 h 1266674"/>
              <a:gd name="connsiteX29" fmla="*/ 12436761 w 16459200"/>
              <a:gd name="connsiteY29" fmla="*/ 0 h 1266674"/>
              <a:gd name="connsiteX30" fmla="*/ 12565313 w 16459200"/>
              <a:gd name="connsiteY30" fmla="*/ 0 h 1266674"/>
              <a:gd name="connsiteX31" fmla="*/ 12693865 w 16459200"/>
              <a:gd name="connsiteY31" fmla="*/ 0 h 1266674"/>
              <a:gd name="connsiteX32" fmla="*/ 12974343 w 16459200"/>
              <a:gd name="connsiteY32" fmla="*/ 0 h 1266674"/>
              <a:gd name="connsiteX33" fmla="*/ 13102895 w 16459200"/>
              <a:gd name="connsiteY33" fmla="*/ 0 h 1266674"/>
              <a:gd name="connsiteX34" fmla="*/ 13839148 w 16459200"/>
              <a:gd name="connsiteY34" fmla="*/ 0 h 1266674"/>
              <a:gd name="connsiteX35" fmla="*/ 14271551 w 16459200"/>
              <a:gd name="connsiteY35" fmla="*/ 0 h 1266674"/>
              <a:gd name="connsiteX36" fmla="*/ 15159729 w 16459200"/>
              <a:gd name="connsiteY36" fmla="*/ 0 h 1266674"/>
              <a:gd name="connsiteX37" fmla="*/ 15825863 w 16459200"/>
              <a:gd name="connsiteY37" fmla="*/ 0 h 1266674"/>
              <a:gd name="connsiteX38" fmla="*/ 16459200 w 16459200"/>
              <a:gd name="connsiteY38" fmla="*/ 633337 h 1266674"/>
              <a:gd name="connsiteX39" fmla="*/ 16459200 w 16459200"/>
              <a:gd name="connsiteY39" fmla="*/ 633337 h 1266674"/>
              <a:gd name="connsiteX40" fmla="*/ 15825863 w 16459200"/>
              <a:gd name="connsiteY40" fmla="*/ 1266674 h 1266674"/>
              <a:gd name="connsiteX41" fmla="*/ 15697311 w 16459200"/>
              <a:gd name="connsiteY41" fmla="*/ 1266674 h 1266674"/>
              <a:gd name="connsiteX42" fmla="*/ 15112983 w 16459200"/>
              <a:gd name="connsiteY42" fmla="*/ 1266674 h 1266674"/>
              <a:gd name="connsiteX43" fmla="*/ 14832506 w 16459200"/>
              <a:gd name="connsiteY43" fmla="*/ 1266674 h 1266674"/>
              <a:gd name="connsiteX44" fmla="*/ 14400103 w 16459200"/>
              <a:gd name="connsiteY44" fmla="*/ 1266674 h 1266674"/>
              <a:gd name="connsiteX45" fmla="*/ 13815775 w 16459200"/>
              <a:gd name="connsiteY45" fmla="*/ 1266674 h 1266674"/>
              <a:gd name="connsiteX46" fmla="*/ 13383372 w 16459200"/>
              <a:gd name="connsiteY46" fmla="*/ 1266674 h 1266674"/>
              <a:gd name="connsiteX47" fmla="*/ 12950970 w 16459200"/>
              <a:gd name="connsiteY47" fmla="*/ 1266674 h 1266674"/>
              <a:gd name="connsiteX48" fmla="*/ 12214716 w 16459200"/>
              <a:gd name="connsiteY48" fmla="*/ 1266674 h 1266674"/>
              <a:gd name="connsiteX49" fmla="*/ 12086164 w 16459200"/>
              <a:gd name="connsiteY49" fmla="*/ 1266674 h 1266674"/>
              <a:gd name="connsiteX50" fmla="*/ 11501836 w 16459200"/>
              <a:gd name="connsiteY50" fmla="*/ 1266674 h 1266674"/>
              <a:gd name="connsiteX51" fmla="*/ 11069434 w 16459200"/>
              <a:gd name="connsiteY51" fmla="*/ 1266674 h 1266674"/>
              <a:gd name="connsiteX52" fmla="*/ 10181255 w 16459200"/>
              <a:gd name="connsiteY52" fmla="*/ 1266674 h 1266674"/>
              <a:gd name="connsiteX53" fmla="*/ 9900778 w 16459200"/>
              <a:gd name="connsiteY53" fmla="*/ 1266674 h 1266674"/>
              <a:gd name="connsiteX54" fmla="*/ 9012599 w 16459200"/>
              <a:gd name="connsiteY54" fmla="*/ 1266674 h 1266674"/>
              <a:gd name="connsiteX55" fmla="*/ 8732122 w 16459200"/>
              <a:gd name="connsiteY55" fmla="*/ 1266674 h 1266674"/>
              <a:gd name="connsiteX56" fmla="*/ 8603570 w 16459200"/>
              <a:gd name="connsiteY56" fmla="*/ 1266674 h 1266674"/>
              <a:gd name="connsiteX57" fmla="*/ 8475018 w 16459200"/>
              <a:gd name="connsiteY57" fmla="*/ 1266674 h 1266674"/>
              <a:gd name="connsiteX58" fmla="*/ 8042615 w 16459200"/>
              <a:gd name="connsiteY58" fmla="*/ 1266674 h 1266674"/>
              <a:gd name="connsiteX59" fmla="*/ 7306362 w 16459200"/>
              <a:gd name="connsiteY59" fmla="*/ 1266674 h 1266674"/>
              <a:gd name="connsiteX60" fmla="*/ 7025884 w 16459200"/>
              <a:gd name="connsiteY60" fmla="*/ 1266674 h 1266674"/>
              <a:gd name="connsiteX61" fmla="*/ 6441557 w 16459200"/>
              <a:gd name="connsiteY61" fmla="*/ 1266674 h 1266674"/>
              <a:gd name="connsiteX62" fmla="*/ 6009154 w 16459200"/>
              <a:gd name="connsiteY62" fmla="*/ 1266674 h 1266674"/>
              <a:gd name="connsiteX63" fmla="*/ 5576751 w 16459200"/>
              <a:gd name="connsiteY63" fmla="*/ 1266674 h 1266674"/>
              <a:gd name="connsiteX64" fmla="*/ 5144349 w 16459200"/>
              <a:gd name="connsiteY64" fmla="*/ 1266674 h 1266674"/>
              <a:gd name="connsiteX65" fmla="*/ 4863871 w 16459200"/>
              <a:gd name="connsiteY65" fmla="*/ 1266674 h 1266674"/>
              <a:gd name="connsiteX66" fmla="*/ 4431469 w 16459200"/>
              <a:gd name="connsiteY66" fmla="*/ 1266674 h 1266674"/>
              <a:gd name="connsiteX67" fmla="*/ 3847141 w 16459200"/>
              <a:gd name="connsiteY67" fmla="*/ 1266674 h 1266674"/>
              <a:gd name="connsiteX68" fmla="*/ 3566663 w 16459200"/>
              <a:gd name="connsiteY68" fmla="*/ 1266674 h 1266674"/>
              <a:gd name="connsiteX69" fmla="*/ 2678485 w 16459200"/>
              <a:gd name="connsiteY69" fmla="*/ 1266674 h 1266674"/>
              <a:gd name="connsiteX70" fmla="*/ 2398007 w 16459200"/>
              <a:gd name="connsiteY70" fmla="*/ 1266674 h 1266674"/>
              <a:gd name="connsiteX71" fmla="*/ 1661754 w 16459200"/>
              <a:gd name="connsiteY71" fmla="*/ 1266674 h 1266674"/>
              <a:gd name="connsiteX72" fmla="*/ 1229351 w 16459200"/>
              <a:gd name="connsiteY72" fmla="*/ 1266674 h 1266674"/>
              <a:gd name="connsiteX73" fmla="*/ 633337 w 16459200"/>
              <a:gd name="connsiteY73" fmla="*/ 1266674 h 1266674"/>
              <a:gd name="connsiteX74" fmla="*/ 0 w 16459200"/>
              <a:gd name="connsiteY74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6459200" h="1266674" fill="none" extrusionOk="0">
                <a:moveTo>
                  <a:pt x="0" y="633337"/>
                </a:moveTo>
                <a:cubicBezTo>
                  <a:pt x="-27142" y="375076"/>
                  <a:pt x="318623" y="-68081"/>
                  <a:pt x="633337" y="0"/>
                </a:cubicBezTo>
                <a:cubicBezTo>
                  <a:pt x="756949" y="-48327"/>
                  <a:pt x="999175" y="41424"/>
                  <a:pt x="1217665" y="0"/>
                </a:cubicBezTo>
                <a:cubicBezTo>
                  <a:pt x="1436155" y="-41424"/>
                  <a:pt x="1577924" y="52269"/>
                  <a:pt x="1801993" y="0"/>
                </a:cubicBezTo>
                <a:cubicBezTo>
                  <a:pt x="2026062" y="-52269"/>
                  <a:pt x="2097802" y="21693"/>
                  <a:pt x="2234396" y="0"/>
                </a:cubicBezTo>
                <a:cubicBezTo>
                  <a:pt x="2370990" y="-21693"/>
                  <a:pt x="2400926" y="23707"/>
                  <a:pt x="2514873" y="0"/>
                </a:cubicBezTo>
                <a:cubicBezTo>
                  <a:pt x="2628820" y="-23707"/>
                  <a:pt x="2673183" y="11484"/>
                  <a:pt x="2795350" y="0"/>
                </a:cubicBezTo>
                <a:cubicBezTo>
                  <a:pt x="2917517" y="-11484"/>
                  <a:pt x="3004107" y="31991"/>
                  <a:pt x="3075828" y="0"/>
                </a:cubicBezTo>
                <a:cubicBezTo>
                  <a:pt x="3147549" y="-31991"/>
                  <a:pt x="3300078" y="4692"/>
                  <a:pt x="3356305" y="0"/>
                </a:cubicBezTo>
                <a:cubicBezTo>
                  <a:pt x="3412532" y="-4692"/>
                  <a:pt x="3642419" y="15406"/>
                  <a:pt x="3788708" y="0"/>
                </a:cubicBezTo>
                <a:cubicBezTo>
                  <a:pt x="3934997" y="-15406"/>
                  <a:pt x="4403555" y="93555"/>
                  <a:pt x="4676886" y="0"/>
                </a:cubicBezTo>
                <a:cubicBezTo>
                  <a:pt x="4950217" y="-93555"/>
                  <a:pt x="5096862" y="35511"/>
                  <a:pt x="5261214" y="0"/>
                </a:cubicBezTo>
                <a:cubicBezTo>
                  <a:pt x="5425566" y="-35511"/>
                  <a:pt x="5545731" y="7798"/>
                  <a:pt x="5693617" y="0"/>
                </a:cubicBezTo>
                <a:cubicBezTo>
                  <a:pt x="5841503" y="-7798"/>
                  <a:pt x="5981853" y="926"/>
                  <a:pt x="6126019" y="0"/>
                </a:cubicBezTo>
                <a:cubicBezTo>
                  <a:pt x="6270185" y="-926"/>
                  <a:pt x="6394425" y="20034"/>
                  <a:pt x="6558422" y="0"/>
                </a:cubicBezTo>
                <a:cubicBezTo>
                  <a:pt x="6722419" y="-20034"/>
                  <a:pt x="6644052" y="5693"/>
                  <a:pt x="6686974" y="0"/>
                </a:cubicBezTo>
                <a:cubicBezTo>
                  <a:pt x="6729896" y="-5693"/>
                  <a:pt x="7209650" y="33353"/>
                  <a:pt x="7423227" y="0"/>
                </a:cubicBezTo>
                <a:cubicBezTo>
                  <a:pt x="7636804" y="-33353"/>
                  <a:pt x="7501348" y="4626"/>
                  <a:pt x="7551780" y="0"/>
                </a:cubicBezTo>
                <a:cubicBezTo>
                  <a:pt x="7602212" y="-4626"/>
                  <a:pt x="7890597" y="19170"/>
                  <a:pt x="7984182" y="0"/>
                </a:cubicBezTo>
                <a:cubicBezTo>
                  <a:pt x="8077767" y="-19170"/>
                  <a:pt x="8239186" y="25219"/>
                  <a:pt x="8416585" y="0"/>
                </a:cubicBezTo>
                <a:cubicBezTo>
                  <a:pt x="8593984" y="-25219"/>
                  <a:pt x="8759360" y="54948"/>
                  <a:pt x="9000913" y="0"/>
                </a:cubicBezTo>
                <a:cubicBezTo>
                  <a:pt x="9242466" y="-54948"/>
                  <a:pt x="9209274" y="6959"/>
                  <a:pt x="9281390" y="0"/>
                </a:cubicBezTo>
                <a:cubicBezTo>
                  <a:pt x="9353506" y="-6959"/>
                  <a:pt x="9444081" y="3277"/>
                  <a:pt x="9561868" y="0"/>
                </a:cubicBezTo>
                <a:cubicBezTo>
                  <a:pt x="9679655" y="-3277"/>
                  <a:pt x="9647810" y="10660"/>
                  <a:pt x="9690420" y="0"/>
                </a:cubicBezTo>
                <a:cubicBezTo>
                  <a:pt x="9733030" y="-10660"/>
                  <a:pt x="9792356" y="6922"/>
                  <a:pt x="9818972" y="0"/>
                </a:cubicBezTo>
                <a:cubicBezTo>
                  <a:pt x="9845588" y="-6922"/>
                  <a:pt x="10136908" y="47459"/>
                  <a:pt x="10403300" y="0"/>
                </a:cubicBezTo>
                <a:cubicBezTo>
                  <a:pt x="10669692" y="-47459"/>
                  <a:pt x="11021744" y="98128"/>
                  <a:pt x="11291478" y="0"/>
                </a:cubicBezTo>
                <a:cubicBezTo>
                  <a:pt x="11561212" y="-98128"/>
                  <a:pt x="11368773" y="3851"/>
                  <a:pt x="11420030" y="0"/>
                </a:cubicBezTo>
                <a:cubicBezTo>
                  <a:pt x="11471287" y="-3851"/>
                  <a:pt x="11961342" y="63421"/>
                  <a:pt x="12308209" y="0"/>
                </a:cubicBezTo>
                <a:cubicBezTo>
                  <a:pt x="12655076" y="-63421"/>
                  <a:pt x="12376753" y="7128"/>
                  <a:pt x="12436761" y="0"/>
                </a:cubicBezTo>
                <a:cubicBezTo>
                  <a:pt x="12496769" y="-7128"/>
                  <a:pt x="12539527" y="1077"/>
                  <a:pt x="12565313" y="0"/>
                </a:cubicBezTo>
                <a:cubicBezTo>
                  <a:pt x="12591099" y="-1077"/>
                  <a:pt x="12664917" y="3586"/>
                  <a:pt x="12693865" y="0"/>
                </a:cubicBezTo>
                <a:cubicBezTo>
                  <a:pt x="12722813" y="-3586"/>
                  <a:pt x="12890904" y="21792"/>
                  <a:pt x="12974343" y="0"/>
                </a:cubicBezTo>
                <a:cubicBezTo>
                  <a:pt x="13057782" y="-21792"/>
                  <a:pt x="13054742" y="14796"/>
                  <a:pt x="13102895" y="0"/>
                </a:cubicBezTo>
                <a:cubicBezTo>
                  <a:pt x="13151048" y="-14796"/>
                  <a:pt x="13494412" y="57354"/>
                  <a:pt x="13839148" y="0"/>
                </a:cubicBezTo>
                <a:cubicBezTo>
                  <a:pt x="14183884" y="-57354"/>
                  <a:pt x="14180346" y="8352"/>
                  <a:pt x="14271551" y="0"/>
                </a:cubicBezTo>
                <a:cubicBezTo>
                  <a:pt x="14362756" y="-8352"/>
                  <a:pt x="14728699" y="5099"/>
                  <a:pt x="15159729" y="0"/>
                </a:cubicBezTo>
                <a:cubicBezTo>
                  <a:pt x="15590759" y="-5099"/>
                  <a:pt x="15510714" y="11884"/>
                  <a:pt x="15825863" y="0"/>
                </a:cubicBezTo>
                <a:cubicBezTo>
                  <a:pt x="16110842" y="70803"/>
                  <a:pt x="16431578" y="257801"/>
                  <a:pt x="16459200" y="633337"/>
                </a:cubicBezTo>
                <a:lnTo>
                  <a:pt x="16459200" y="633337"/>
                </a:lnTo>
                <a:cubicBezTo>
                  <a:pt x="16484874" y="973338"/>
                  <a:pt x="16196226" y="1347997"/>
                  <a:pt x="15825863" y="1266674"/>
                </a:cubicBezTo>
                <a:cubicBezTo>
                  <a:pt x="15769374" y="1269682"/>
                  <a:pt x="15735196" y="1254570"/>
                  <a:pt x="15697311" y="1266674"/>
                </a:cubicBezTo>
                <a:cubicBezTo>
                  <a:pt x="15659426" y="1278778"/>
                  <a:pt x="15251483" y="1226246"/>
                  <a:pt x="15112983" y="1266674"/>
                </a:cubicBezTo>
                <a:cubicBezTo>
                  <a:pt x="14974483" y="1307102"/>
                  <a:pt x="14947527" y="1253913"/>
                  <a:pt x="14832506" y="1266674"/>
                </a:cubicBezTo>
                <a:cubicBezTo>
                  <a:pt x="14717485" y="1279435"/>
                  <a:pt x="14499373" y="1243646"/>
                  <a:pt x="14400103" y="1266674"/>
                </a:cubicBezTo>
                <a:cubicBezTo>
                  <a:pt x="14300833" y="1289702"/>
                  <a:pt x="14078846" y="1238328"/>
                  <a:pt x="13815775" y="1266674"/>
                </a:cubicBezTo>
                <a:cubicBezTo>
                  <a:pt x="13552704" y="1295020"/>
                  <a:pt x="13574351" y="1218807"/>
                  <a:pt x="13383372" y="1266674"/>
                </a:cubicBezTo>
                <a:cubicBezTo>
                  <a:pt x="13192393" y="1314541"/>
                  <a:pt x="13142611" y="1235278"/>
                  <a:pt x="12950970" y="1266674"/>
                </a:cubicBezTo>
                <a:cubicBezTo>
                  <a:pt x="12759329" y="1298070"/>
                  <a:pt x="12425362" y="1248907"/>
                  <a:pt x="12214716" y="1266674"/>
                </a:cubicBezTo>
                <a:cubicBezTo>
                  <a:pt x="12004070" y="1284441"/>
                  <a:pt x="12141238" y="1254859"/>
                  <a:pt x="12086164" y="1266674"/>
                </a:cubicBezTo>
                <a:cubicBezTo>
                  <a:pt x="12031090" y="1278489"/>
                  <a:pt x="11776411" y="1241287"/>
                  <a:pt x="11501836" y="1266674"/>
                </a:cubicBezTo>
                <a:cubicBezTo>
                  <a:pt x="11227261" y="1292061"/>
                  <a:pt x="11270276" y="1262242"/>
                  <a:pt x="11069434" y="1266674"/>
                </a:cubicBezTo>
                <a:cubicBezTo>
                  <a:pt x="10868592" y="1271106"/>
                  <a:pt x="10576056" y="1172510"/>
                  <a:pt x="10181255" y="1266674"/>
                </a:cubicBezTo>
                <a:cubicBezTo>
                  <a:pt x="9786454" y="1360838"/>
                  <a:pt x="9976979" y="1258104"/>
                  <a:pt x="9900778" y="1266674"/>
                </a:cubicBezTo>
                <a:cubicBezTo>
                  <a:pt x="9824577" y="1275244"/>
                  <a:pt x="9236487" y="1208911"/>
                  <a:pt x="9012599" y="1266674"/>
                </a:cubicBezTo>
                <a:cubicBezTo>
                  <a:pt x="8788711" y="1324437"/>
                  <a:pt x="8860739" y="1248663"/>
                  <a:pt x="8732122" y="1266674"/>
                </a:cubicBezTo>
                <a:cubicBezTo>
                  <a:pt x="8603505" y="1284685"/>
                  <a:pt x="8659758" y="1254933"/>
                  <a:pt x="8603570" y="1266674"/>
                </a:cubicBezTo>
                <a:cubicBezTo>
                  <a:pt x="8547382" y="1278415"/>
                  <a:pt x="8520632" y="1251999"/>
                  <a:pt x="8475018" y="1266674"/>
                </a:cubicBezTo>
                <a:cubicBezTo>
                  <a:pt x="8429404" y="1281349"/>
                  <a:pt x="8169842" y="1261667"/>
                  <a:pt x="8042615" y="1266674"/>
                </a:cubicBezTo>
                <a:cubicBezTo>
                  <a:pt x="7915388" y="1271681"/>
                  <a:pt x="7471238" y="1244900"/>
                  <a:pt x="7306362" y="1266674"/>
                </a:cubicBezTo>
                <a:cubicBezTo>
                  <a:pt x="7141486" y="1288448"/>
                  <a:pt x="7101451" y="1252854"/>
                  <a:pt x="7025884" y="1266674"/>
                </a:cubicBezTo>
                <a:cubicBezTo>
                  <a:pt x="6950317" y="1280494"/>
                  <a:pt x="6574092" y="1200685"/>
                  <a:pt x="6441557" y="1266674"/>
                </a:cubicBezTo>
                <a:cubicBezTo>
                  <a:pt x="6309022" y="1332663"/>
                  <a:pt x="6124402" y="1264076"/>
                  <a:pt x="6009154" y="1266674"/>
                </a:cubicBezTo>
                <a:cubicBezTo>
                  <a:pt x="5893906" y="1269272"/>
                  <a:pt x="5727516" y="1258027"/>
                  <a:pt x="5576751" y="1266674"/>
                </a:cubicBezTo>
                <a:cubicBezTo>
                  <a:pt x="5425986" y="1275321"/>
                  <a:pt x="5338288" y="1254546"/>
                  <a:pt x="5144349" y="1266674"/>
                </a:cubicBezTo>
                <a:cubicBezTo>
                  <a:pt x="4950410" y="1278802"/>
                  <a:pt x="4998952" y="1253599"/>
                  <a:pt x="4863871" y="1266674"/>
                </a:cubicBezTo>
                <a:cubicBezTo>
                  <a:pt x="4728790" y="1279749"/>
                  <a:pt x="4561454" y="1218536"/>
                  <a:pt x="4431469" y="1266674"/>
                </a:cubicBezTo>
                <a:cubicBezTo>
                  <a:pt x="4301484" y="1314812"/>
                  <a:pt x="4051264" y="1264806"/>
                  <a:pt x="3847141" y="1266674"/>
                </a:cubicBezTo>
                <a:cubicBezTo>
                  <a:pt x="3643018" y="1268542"/>
                  <a:pt x="3669923" y="1256253"/>
                  <a:pt x="3566663" y="1266674"/>
                </a:cubicBezTo>
                <a:cubicBezTo>
                  <a:pt x="3463403" y="1277095"/>
                  <a:pt x="2873378" y="1246567"/>
                  <a:pt x="2678485" y="1266674"/>
                </a:cubicBezTo>
                <a:cubicBezTo>
                  <a:pt x="2483592" y="1286781"/>
                  <a:pt x="2467704" y="1253253"/>
                  <a:pt x="2398007" y="1266674"/>
                </a:cubicBezTo>
                <a:cubicBezTo>
                  <a:pt x="2328310" y="1280095"/>
                  <a:pt x="1936301" y="1204198"/>
                  <a:pt x="1661754" y="1266674"/>
                </a:cubicBezTo>
                <a:cubicBezTo>
                  <a:pt x="1387207" y="1329150"/>
                  <a:pt x="1356063" y="1259385"/>
                  <a:pt x="1229351" y="1266674"/>
                </a:cubicBezTo>
                <a:cubicBezTo>
                  <a:pt x="1102639" y="1273963"/>
                  <a:pt x="816481" y="1231414"/>
                  <a:pt x="633337" y="1266674"/>
                </a:cubicBezTo>
                <a:cubicBezTo>
                  <a:pt x="274980" y="1258072"/>
                  <a:pt x="33823" y="1046696"/>
                  <a:pt x="0" y="633337"/>
                </a:cubicBezTo>
                <a:close/>
              </a:path>
              <a:path w="16459200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831379" y="-73879"/>
                  <a:pt x="1180454" y="27688"/>
                  <a:pt x="1369590" y="0"/>
                </a:cubicBezTo>
                <a:cubicBezTo>
                  <a:pt x="1558726" y="-27688"/>
                  <a:pt x="1904522" y="42756"/>
                  <a:pt x="2105843" y="0"/>
                </a:cubicBezTo>
                <a:cubicBezTo>
                  <a:pt x="2307164" y="-42756"/>
                  <a:pt x="2689431" y="70948"/>
                  <a:pt x="2842097" y="0"/>
                </a:cubicBezTo>
                <a:cubicBezTo>
                  <a:pt x="2994763" y="-70948"/>
                  <a:pt x="3526626" y="13229"/>
                  <a:pt x="3730275" y="0"/>
                </a:cubicBezTo>
                <a:cubicBezTo>
                  <a:pt x="3933924" y="-13229"/>
                  <a:pt x="3815818" y="13697"/>
                  <a:pt x="3858827" y="0"/>
                </a:cubicBezTo>
                <a:cubicBezTo>
                  <a:pt x="3901836" y="-13697"/>
                  <a:pt x="4274704" y="8750"/>
                  <a:pt x="4443155" y="0"/>
                </a:cubicBezTo>
                <a:cubicBezTo>
                  <a:pt x="4611606" y="-8750"/>
                  <a:pt x="4827692" y="11621"/>
                  <a:pt x="5179408" y="0"/>
                </a:cubicBezTo>
                <a:cubicBezTo>
                  <a:pt x="5531124" y="-11621"/>
                  <a:pt x="5379799" y="29149"/>
                  <a:pt x="5459886" y="0"/>
                </a:cubicBezTo>
                <a:cubicBezTo>
                  <a:pt x="5539973" y="-29149"/>
                  <a:pt x="6043977" y="79590"/>
                  <a:pt x="6348064" y="0"/>
                </a:cubicBezTo>
                <a:cubicBezTo>
                  <a:pt x="6652151" y="-79590"/>
                  <a:pt x="6804873" y="102493"/>
                  <a:pt x="7236243" y="0"/>
                </a:cubicBezTo>
                <a:cubicBezTo>
                  <a:pt x="7667613" y="-102493"/>
                  <a:pt x="7531607" y="67171"/>
                  <a:pt x="7820570" y="0"/>
                </a:cubicBezTo>
                <a:cubicBezTo>
                  <a:pt x="8109533" y="-67171"/>
                  <a:pt x="7991010" y="8481"/>
                  <a:pt x="8101048" y="0"/>
                </a:cubicBezTo>
                <a:cubicBezTo>
                  <a:pt x="8211086" y="-8481"/>
                  <a:pt x="8181521" y="6489"/>
                  <a:pt x="8229600" y="0"/>
                </a:cubicBezTo>
                <a:cubicBezTo>
                  <a:pt x="8277679" y="-6489"/>
                  <a:pt x="8405230" y="3163"/>
                  <a:pt x="8510077" y="0"/>
                </a:cubicBezTo>
                <a:cubicBezTo>
                  <a:pt x="8614924" y="-3163"/>
                  <a:pt x="9011989" y="49083"/>
                  <a:pt x="9398256" y="0"/>
                </a:cubicBezTo>
                <a:cubicBezTo>
                  <a:pt x="9784523" y="-49083"/>
                  <a:pt x="9500445" y="5025"/>
                  <a:pt x="9526808" y="0"/>
                </a:cubicBezTo>
                <a:cubicBezTo>
                  <a:pt x="9553171" y="-5025"/>
                  <a:pt x="9601996" y="10425"/>
                  <a:pt x="9655360" y="0"/>
                </a:cubicBezTo>
                <a:cubicBezTo>
                  <a:pt x="9708724" y="-10425"/>
                  <a:pt x="9963047" y="1742"/>
                  <a:pt x="10087763" y="0"/>
                </a:cubicBezTo>
                <a:cubicBezTo>
                  <a:pt x="10212479" y="-1742"/>
                  <a:pt x="10291323" y="1310"/>
                  <a:pt x="10368240" y="0"/>
                </a:cubicBezTo>
                <a:cubicBezTo>
                  <a:pt x="10445157" y="-1310"/>
                  <a:pt x="10461831" y="3905"/>
                  <a:pt x="10496792" y="0"/>
                </a:cubicBezTo>
                <a:cubicBezTo>
                  <a:pt x="10531753" y="-3905"/>
                  <a:pt x="11071446" y="87464"/>
                  <a:pt x="11233046" y="0"/>
                </a:cubicBezTo>
                <a:cubicBezTo>
                  <a:pt x="11394646" y="-87464"/>
                  <a:pt x="11426204" y="31375"/>
                  <a:pt x="11513523" y="0"/>
                </a:cubicBezTo>
                <a:cubicBezTo>
                  <a:pt x="11600842" y="-31375"/>
                  <a:pt x="11713096" y="22963"/>
                  <a:pt x="11794000" y="0"/>
                </a:cubicBezTo>
                <a:cubicBezTo>
                  <a:pt x="11874904" y="-22963"/>
                  <a:pt x="12256809" y="32273"/>
                  <a:pt x="12378328" y="0"/>
                </a:cubicBezTo>
                <a:cubicBezTo>
                  <a:pt x="12499847" y="-32273"/>
                  <a:pt x="12915491" y="37363"/>
                  <a:pt x="13114581" y="0"/>
                </a:cubicBezTo>
                <a:cubicBezTo>
                  <a:pt x="13313671" y="-37363"/>
                  <a:pt x="13313496" y="28554"/>
                  <a:pt x="13395059" y="0"/>
                </a:cubicBezTo>
                <a:cubicBezTo>
                  <a:pt x="13476622" y="-28554"/>
                  <a:pt x="13879108" y="22864"/>
                  <a:pt x="14283237" y="0"/>
                </a:cubicBezTo>
                <a:cubicBezTo>
                  <a:pt x="14687366" y="-22864"/>
                  <a:pt x="14359186" y="9430"/>
                  <a:pt x="14411789" y="0"/>
                </a:cubicBezTo>
                <a:cubicBezTo>
                  <a:pt x="14464392" y="-9430"/>
                  <a:pt x="14505894" y="8360"/>
                  <a:pt x="14540342" y="0"/>
                </a:cubicBezTo>
                <a:cubicBezTo>
                  <a:pt x="14574790" y="-8360"/>
                  <a:pt x="15469284" y="51102"/>
                  <a:pt x="15825863" y="0"/>
                </a:cubicBezTo>
                <a:cubicBezTo>
                  <a:pt x="16154974" y="94499"/>
                  <a:pt x="16490302" y="305689"/>
                  <a:pt x="16459200" y="633337"/>
                </a:cubicBezTo>
                <a:lnTo>
                  <a:pt x="16459200" y="633337"/>
                </a:lnTo>
                <a:cubicBezTo>
                  <a:pt x="16450399" y="961010"/>
                  <a:pt x="16212426" y="1284179"/>
                  <a:pt x="15825863" y="1266674"/>
                </a:cubicBezTo>
                <a:cubicBezTo>
                  <a:pt x="15646790" y="1347839"/>
                  <a:pt x="15393420" y="1230674"/>
                  <a:pt x="15089610" y="1266674"/>
                </a:cubicBezTo>
                <a:cubicBezTo>
                  <a:pt x="14785800" y="1302674"/>
                  <a:pt x="15009112" y="1254276"/>
                  <a:pt x="14961058" y="1266674"/>
                </a:cubicBezTo>
                <a:cubicBezTo>
                  <a:pt x="14913004" y="1279072"/>
                  <a:pt x="14895908" y="1264898"/>
                  <a:pt x="14832506" y="1266674"/>
                </a:cubicBezTo>
                <a:cubicBezTo>
                  <a:pt x="14769104" y="1268450"/>
                  <a:pt x="14757667" y="1253059"/>
                  <a:pt x="14703953" y="1266674"/>
                </a:cubicBezTo>
                <a:cubicBezTo>
                  <a:pt x="14650239" y="1280289"/>
                  <a:pt x="14249456" y="1251246"/>
                  <a:pt x="14119625" y="1266674"/>
                </a:cubicBezTo>
                <a:cubicBezTo>
                  <a:pt x="13989794" y="1282102"/>
                  <a:pt x="13613002" y="1213276"/>
                  <a:pt x="13383372" y="1266674"/>
                </a:cubicBezTo>
                <a:cubicBezTo>
                  <a:pt x="13153742" y="1320072"/>
                  <a:pt x="13001232" y="1236576"/>
                  <a:pt x="12799044" y="1266674"/>
                </a:cubicBezTo>
                <a:cubicBezTo>
                  <a:pt x="12596856" y="1296772"/>
                  <a:pt x="12565800" y="1217614"/>
                  <a:pt x="12366642" y="1266674"/>
                </a:cubicBezTo>
                <a:cubicBezTo>
                  <a:pt x="12167484" y="1315734"/>
                  <a:pt x="12077423" y="1248869"/>
                  <a:pt x="11934239" y="1266674"/>
                </a:cubicBezTo>
                <a:cubicBezTo>
                  <a:pt x="11791055" y="1284479"/>
                  <a:pt x="11333620" y="1234715"/>
                  <a:pt x="11046061" y="1266674"/>
                </a:cubicBezTo>
                <a:cubicBezTo>
                  <a:pt x="10758502" y="1298633"/>
                  <a:pt x="10648712" y="1261131"/>
                  <a:pt x="10461733" y="1266674"/>
                </a:cubicBezTo>
                <a:cubicBezTo>
                  <a:pt x="10274754" y="1272217"/>
                  <a:pt x="10392333" y="1252177"/>
                  <a:pt x="10333181" y="1266674"/>
                </a:cubicBezTo>
                <a:cubicBezTo>
                  <a:pt x="10274029" y="1281171"/>
                  <a:pt x="10059212" y="1264265"/>
                  <a:pt x="9900778" y="1266674"/>
                </a:cubicBezTo>
                <a:cubicBezTo>
                  <a:pt x="9742344" y="1269083"/>
                  <a:pt x="9604103" y="1211702"/>
                  <a:pt x="9316450" y="1266674"/>
                </a:cubicBezTo>
                <a:cubicBezTo>
                  <a:pt x="9028797" y="1321646"/>
                  <a:pt x="8824543" y="1264318"/>
                  <a:pt x="8580197" y="1266674"/>
                </a:cubicBezTo>
                <a:cubicBezTo>
                  <a:pt x="8335851" y="1269030"/>
                  <a:pt x="8062692" y="1184141"/>
                  <a:pt x="7843944" y="1266674"/>
                </a:cubicBezTo>
                <a:cubicBezTo>
                  <a:pt x="7625196" y="1349207"/>
                  <a:pt x="7400509" y="1241396"/>
                  <a:pt x="7259616" y="1266674"/>
                </a:cubicBezTo>
                <a:cubicBezTo>
                  <a:pt x="7118723" y="1291952"/>
                  <a:pt x="7050677" y="1261570"/>
                  <a:pt x="6979138" y="1266674"/>
                </a:cubicBezTo>
                <a:cubicBezTo>
                  <a:pt x="6907599" y="1271778"/>
                  <a:pt x="6755061" y="1264141"/>
                  <a:pt x="6698661" y="1266674"/>
                </a:cubicBezTo>
                <a:cubicBezTo>
                  <a:pt x="6642261" y="1269207"/>
                  <a:pt x="6601781" y="1261800"/>
                  <a:pt x="6570109" y="1266674"/>
                </a:cubicBezTo>
                <a:cubicBezTo>
                  <a:pt x="6538437" y="1271548"/>
                  <a:pt x="5872032" y="1169421"/>
                  <a:pt x="5681930" y="1266674"/>
                </a:cubicBezTo>
                <a:cubicBezTo>
                  <a:pt x="5491828" y="1363927"/>
                  <a:pt x="4981799" y="1175271"/>
                  <a:pt x="4793752" y="1266674"/>
                </a:cubicBezTo>
                <a:cubicBezTo>
                  <a:pt x="4605705" y="1358077"/>
                  <a:pt x="4708100" y="1263091"/>
                  <a:pt x="4665200" y="1266674"/>
                </a:cubicBezTo>
                <a:cubicBezTo>
                  <a:pt x="4622300" y="1270257"/>
                  <a:pt x="4093842" y="1233693"/>
                  <a:pt x="3928946" y="1266674"/>
                </a:cubicBezTo>
                <a:cubicBezTo>
                  <a:pt x="3764050" y="1299655"/>
                  <a:pt x="3255798" y="1199431"/>
                  <a:pt x="3040768" y="1266674"/>
                </a:cubicBezTo>
                <a:cubicBezTo>
                  <a:pt x="2825738" y="1333917"/>
                  <a:pt x="2865087" y="1237160"/>
                  <a:pt x="2760291" y="1266674"/>
                </a:cubicBezTo>
                <a:cubicBezTo>
                  <a:pt x="2655495" y="1296188"/>
                  <a:pt x="2569922" y="1257078"/>
                  <a:pt x="2479813" y="1266674"/>
                </a:cubicBezTo>
                <a:cubicBezTo>
                  <a:pt x="2389704" y="1276270"/>
                  <a:pt x="2155143" y="1246661"/>
                  <a:pt x="2047411" y="1266674"/>
                </a:cubicBezTo>
                <a:cubicBezTo>
                  <a:pt x="1939679" y="1286687"/>
                  <a:pt x="1828039" y="1223731"/>
                  <a:pt x="1615008" y="1266674"/>
                </a:cubicBezTo>
                <a:cubicBezTo>
                  <a:pt x="1401977" y="1309617"/>
                  <a:pt x="891662" y="1225204"/>
                  <a:pt x="633337" y="1266674"/>
                </a:cubicBezTo>
                <a:cubicBezTo>
                  <a:pt x="384287" y="1248432"/>
                  <a:pt x="-14595" y="977554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thông tin dưới đây và cho biết tác dụng của tủ lạnh.</a:t>
            </a:r>
            <a:endParaRPr lang="en-VN" sz="36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4635204-CA2E-220D-B565-67932EEF81F6}"/>
              </a:ext>
            </a:extLst>
          </p:cNvPr>
          <p:cNvSpPr/>
          <p:nvPr/>
        </p:nvSpPr>
        <p:spPr>
          <a:xfrm>
            <a:off x="1066800" y="2628900"/>
            <a:ext cx="16078200" cy="533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Thịt, cá có thể bảo quản được:</a:t>
            </a:r>
          </a:p>
          <a:p>
            <a:pPr algn="just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3 ngày đến 5 ngày với phương pháp làm lạnh thực phẩm (nhiệt độ từ 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54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5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r>
              <a:rPr lang="en-US" sz="54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vài tuần tới vài tháng với phương pháp đông lạnh (nhiệt độ dưới 0</a:t>
            </a:r>
            <a:r>
              <a:rPr lang="en-US" sz="5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C).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695738" y="2862468"/>
            <a:ext cx="12734513" cy="6172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1295400" y="3390900"/>
            <a:ext cx="1156133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phổ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0500"/>
            <a:ext cx="11586452" cy="4307198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A2AF2026-DD98-A6DB-15B2-C2878D4A928D}"/>
              </a:ext>
            </a:extLst>
          </p:cNvPr>
          <p:cNvSpPr/>
          <p:nvPr/>
        </p:nvSpPr>
        <p:spPr>
          <a:xfrm>
            <a:off x="13335000" y="5339935"/>
            <a:ext cx="4501829" cy="4947065"/>
          </a:xfrm>
          <a:custGeom>
            <a:avLst/>
            <a:gdLst/>
            <a:ahLst/>
            <a:cxnLst/>
            <a:rect l="l" t="t" r="r" b="b"/>
            <a:pathLst>
              <a:path w="4501829" h="4947065">
                <a:moveTo>
                  <a:pt x="0" y="0"/>
                </a:moveTo>
                <a:lnTo>
                  <a:pt x="4501829" y="0"/>
                </a:lnTo>
                <a:lnTo>
                  <a:pt x="4501829" y="4947065"/>
                </a:lnTo>
                <a:lnTo>
                  <a:pt x="0" y="494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522520" y="511091"/>
            <a:ext cx="15242961" cy="614718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" y="4875314"/>
            <a:ext cx="3696657" cy="392372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806" y="55749"/>
            <a:ext cx="3375434" cy="4270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88709-20AC-E017-762E-4D5158299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476500"/>
            <a:ext cx="13967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5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288</Words>
  <Application>Microsoft Office PowerPoint</Application>
  <PresentationFormat>Custom</PresentationFormat>
  <Paragraphs>14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UTM Avo</vt:lpstr>
      <vt:lpstr>UVN Chim Bien Nang</vt:lpstr>
      <vt:lpstr>Office Theme</vt:lpstr>
      <vt:lpstr>1_Office Theme</vt:lpstr>
      <vt:lpstr>2_Office Theme</vt:lpstr>
      <vt:lpstr>Chủ đề Office</vt:lpstr>
      <vt:lpstr>1_Chủ đề Office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Quan Van Thuat</cp:lastModifiedBy>
  <cp:revision>17</cp:revision>
  <dcterms:created xsi:type="dcterms:W3CDTF">2006-08-16T00:00:00Z</dcterms:created>
  <dcterms:modified xsi:type="dcterms:W3CDTF">2025-01-13T07:36:14Z</dcterms:modified>
  <dc:identifier>DAGGBMTwqNQ</dc:identifier>
</cp:coreProperties>
</file>