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7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423"/>
    <a:srgbClr val="FF5D5D"/>
    <a:srgbClr val="F79B8E"/>
    <a:srgbClr val="8DC73D"/>
    <a:srgbClr val="81C240"/>
    <a:srgbClr val="FFF9E7"/>
    <a:srgbClr val="FFE4A9"/>
    <a:srgbClr val="9148C8"/>
    <a:srgbClr val="40BFB6"/>
    <a:srgbClr val="F58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24543-034D-42BD-92CF-1ECDD8AEA10F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C8ECD2A1-3FD9-4193-909B-DF12513C6E82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Thận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49FF0E-1137-48F9-8A90-5D3009EBD51E}" cxnId="{C4F629EE-9059-4D44-B8E2-4B1CF6E080CA}" type="parTrans">
      <dgm:prSet/>
      <dgm:spPr/>
      <dgm:t>
        <a:bodyPr/>
        <a:lstStyle/>
        <a:p>
          <a:endParaRPr lang="en-US"/>
        </a:p>
      </dgm:t>
    </dgm:pt>
    <dgm:pt modelId="{B3CDE2A6-3465-4371-BD13-E390009E3B6D}" cxnId="{C4F629EE-9059-4D44-B8E2-4B1CF6E080CA}" type="sibTrans">
      <dgm:prSet/>
      <dgm:spPr/>
      <dgm:t>
        <a:bodyPr/>
        <a:lstStyle/>
        <a:p>
          <a:endParaRPr lang="en-US"/>
        </a:p>
      </dgm:t>
    </dgm:pt>
    <dgm:pt modelId="{259EFBAA-F1FE-4389-937B-AEC5F34C6478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Bóng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đái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375C7E-F7AA-4133-BEB8-6ED92D48D654}" cxnId="{B5086AE3-68CF-4F40-A777-615E660687C0}" type="parTrans">
      <dgm:prSet/>
      <dgm:spPr/>
      <dgm:t>
        <a:bodyPr/>
        <a:lstStyle/>
        <a:p>
          <a:endParaRPr lang="en-US"/>
        </a:p>
      </dgm:t>
    </dgm:pt>
    <dgm:pt modelId="{F6C70966-7671-4EB3-A86C-4CC45A71170C}" cxnId="{B5086AE3-68CF-4F40-A777-615E660687C0}" type="sibTrans">
      <dgm:prSet/>
      <dgm:spPr/>
      <dgm:t>
        <a:bodyPr/>
        <a:lstStyle/>
        <a:p>
          <a:endParaRPr lang="en-US"/>
        </a:p>
      </dgm:t>
    </dgm:pt>
    <dgm:pt modelId="{59A97AA8-8C7B-4100-BE13-E10C5C0307F3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Ống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đái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B77EEF-7BCF-4B6E-820C-2C96732720BE}" cxnId="{2F3C882A-AC1C-4AB5-A5D8-4FA6B6FE640A}" type="parTrans">
      <dgm:prSet/>
      <dgm:spPr/>
      <dgm:t>
        <a:bodyPr/>
        <a:lstStyle/>
        <a:p>
          <a:endParaRPr lang="en-US"/>
        </a:p>
      </dgm:t>
    </dgm:pt>
    <dgm:pt modelId="{59675A98-1779-4F9D-939B-DAFBC610C147}" cxnId="{2F3C882A-AC1C-4AB5-A5D8-4FA6B6FE640A}" type="sibTrans">
      <dgm:prSet/>
      <dgm:spPr/>
      <dgm:t>
        <a:bodyPr/>
        <a:lstStyle/>
        <a:p>
          <a:endParaRPr lang="en-US"/>
        </a:p>
      </dgm:t>
    </dgm:pt>
    <dgm:pt modelId="{7B399EA5-7169-47EF-BA98-3F238A6E0CD7}" type="pres">
      <dgm:prSet presAssocID="{F4424543-034D-42BD-92CF-1ECDD8AEA10F}" presName="linearFlow" presStyleCnt="0">
        <dgm:presLayoutVars>
          <dgm:resizeHandles val="exact"/>
        </dgm:presLayoutVars>
      </dgm:prSet>
      <dgm:spPr/>
    </dgm:pt>
    <dgm:pt modelId="{AAB5C4B1-2234-464C-A2AA-22A92666E3B1}" type="pres">
      <dgm:prSet presAssocID="{C8ECD2A1-3FD9-4193-909B-DF12513C6E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DDADB-39EF-4A53-8C35-34D724B9865D}" type="pres">
      <dgm:prSet presAssocID="{B3CDE2A6-3465-4371-BD13-E390009E3B6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82B1E57-83B4-4E3C-B62D-A2D388BDFB01}" type="pres">
      <dgm:prSet presAssocID="{B3CDE2A6-3465-4371-BD13-E390009E3B6D}" presName="connectorText" presStyleCnt="0"/>
      <dgm:spPr/>
      <dgm:t>
        <a:bodyPr/>
        <a:lstStyle/>
        <a:p>
          <a:endParaRPr lang="en-US"/>
        </a:p>
      </dgm:t>
    </dgm:pt>
    <dgm:pt modelId="{0290AD66-B3AA-4A0E-B4EB-F8C388F0D163}" type="pres">
      <dgm:prSet presAssocID="{259EFBAA-F1FE-4389-937B-AEC5F34C647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13144-DBEC-4962-96A1-FCA7D3566587}" type="pres">
      <dgm:prSet presAssocID="{F6C70966-7671-4EB3-A86C-4CC45A71170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31F5EDA-EEB6-4544-8529-23C05F70A71A}" type="pres">
      <dgm:prSet presAssocID="{F6C70966-7671-4EB3-A86C-4CC45A71170C}" presName="connectorText" presStyleCnt="0"/>
      <dgm:spPr/>
      <dgm:t>
        <a:bodyPr/>
        <a:lstStyle/>
        <a:p>
          <a:endParaRPr lang="en-US"/>
        </a:p>
      </dgm:t>
    </dgm:pt>
    <dgm:pt modelId="{148064A9-3648-486F-9600-ABB067AD7379}" type="pres">
      <dgm:prSet presAssocID="{59A97AA8-8C7B-4100-BE13-E10C5C0307F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F629EE-9059-4D44-B8E2-4B1CF6E080CA}" srcId="{F4424543-034D-42BD-92CF-1ECDD8AEA10F}" destId="{C8ECD2A1-3FD9-4193-909B-DF12513C6E82}" srcOrd="0" destOrd="0" parTransId="{F649FF0E-1137-48F9-8A90-5D3009EBD51E}" sibTransId="{B3CDE2A6-3465-4371-BD13-E390009E3B6D}"/>
    <dgm:cxn modelId="{B5086AE3-68CF-4F40-A777-615E660687C0}" srcId="{F4424543-034D-42BD-92CF-1ECDD8AEA10F}" destId="{259EFBAA-F1FE-4389-937B-AEC5F34C6478}" srcOrd="1" destOrd="0" parTransId="{5F375C7E-F7AA-4133-BEB8-6ED92D48D654}" sibTransId="{F6C70966-7671-4EB3-A86C-4CC45A71170C}"/>
    <dgm:cxn modelId="{2F3C882A-AC1C-4AB5-A5D8-4FA6B6FE640A}" srcId="{F4424543-034D-42BD-92CF-1ECDD8AEA10F}" destId="{59A97AA8-8C7B-4100-BE13-E10C5C0307F3}" srcOrd="2" destOrd="0" parTransId="{05B77EEF-7BCF-4B6E-820C-2C96732720BE}" sibTransId="{59675A98-1779-4F9D-939B-DAFBC610C147}"/>
    <dgm:cxn modelId="{7B32901B-4956-4889-846E-76CEA46E5932}" type="presOf" srcId="{F4424543-034D-42BD-92CF-1ECDD8AEA10F}" destId="{7B399EA5-7169-47EF-BA98-3F238A6E0CD7}" srcOrd="0" destOrd="0" presId="urn:microsoft.com/office/officeart/2005/8/layout/process2"/>
    <dgm:cxn modelId="{63D412F3-A00E-4E48-9725-A152DD5280F8}" type="presParOf" srcId="{7B399EA5-7169-47EF-BA98-3F238A6E0CD7}" destId="{AAB5C4B1-2234-464C-A2AA-22A92666E3B1}" srcOrd="0" destOrd="0" presId="urn:microsoft.com/office/officeart/2005/8/layout/process2"/>
    <dgm:cxn modelId="{65498501-BFFA-42F3-82A0-53EBBDEB6314}" type="presOf" srcId="{C8ECD2A1-3FD9-4193-909B-DF12513C6E82}" destId="{AAB5C4B1-2234-464C-A2AA-22A92666E3B1}" srcOrd="0" destOrd="0" presId="urn:microsoft.com/office/officeart/2005/8/layout/process2"/>
    <dgm:cxn modelId="{39523127-A0DF-429E-9B10-3055CE5E5E68}" type="presParOf" srcId="{7B399EA5-7169-47EF-BA98-3F238A6E0CD7}" destId="{58FDDADB-39EF-4A53-8C35-34D724B9865D}" srcOrd="1" destOrd="0" presId="urn:microsoft.com/office/officeart/2005/8/layout/process2"/>
    <dgm:cxn modelId="{73BDDD06-F1A3-41C8-ABB0-1E7A77C5A29F}" type="presOf" srcId="{B3CDE2A6-3465-4371-BD13-E390009E3B6D}" destId="{58FDDADB-39EF-4A53-8C35-34D724B9865D}" srcOrd="0" destOrd="0" presId="urn:microsoft.com/office/officeart/2005/8/layout/process2"/>
    <dgm:cxn modelId="{F35A34E7-4F54-44F5-8E21-50101CEB1E5A}" type="presParOf" srcId="{58FDDADB-39EF-4A53-8C35-34D724B9865D}" destId="{282B1E57-83B4-4E3C-B62D-A2D388BDFB01}" srcOrd="0" destOrd="1" presId="urn:microsoft.com/office/officeart/2005/8/layout/process2"/>
    <dgm:cxn modelId="{3145BA77-575D-461A-8A52-CA43B33D1708}" type="presOf" srcId="{B3CDE2A6-3465-4371-BD13-E390009E3B6D}" destId="{282B1E57-83B4-4E3C-B62D-A2D388BDFB01}" srcOrd="1" destOrd="0" presId="urn:microsoft.com/office/officeart/2005/8/layout/process2"/>
    <dgm:cxn modelId="{FC1D6F9F-5DC7-4FE2-9216-6A9A12B17387}" type="presParOf" srcId="{7B399EA5-7169-47EF-BA98-3F238A6E0CD7}" destId="{0290AD66-B3AA-4A0E-B4EB-F8C388F0D163}" srcOrd="2" destOrd="0" presId="urn:microsoft.com/office/officeart/2005/8/layout/process2"/>
    <dgm:cxn modelId="{84919753-169F-4CF8-B6D8-001335449426}" type="presOf" srcId="{259EFBAA-F1FE-4389-937B-AEC5F34C6478}" destId="{0290AD66-B3AA-4A0E-B4EB-F8C388F0D163}" srcOrd="0" destOrd="0" presId="urn:microsoft.com/office/officeart/2005/8/layout/process2"/>
    <dgm:cxn modelId="{64B23599-485F-4E80-9D01-57951C27650E}" type="presParOf" srcId="{7B399EA5-7169-47EF-BA98-3F238A6E0CD7}" destId="{B7113144-DBEC-4962-96A1-FCA7D3566587}" srcOrd="3" destOrd="0" presId="urn:microsoft.com/office/officeart/2005/8/layout/process2"/>
    <dgm:cxn modelId="{60E08CEC-E48F-4FB5-854D-2559BB97D9A4}" type="presOf" srcId="{F6C70966-7671-4EB3-A86C-4CC45A71170C}" destId="{B7113144-DBEC-4962-96A1-FCA7D3566587}" srcOrd="0" destOrd="0" presId="urn:microsoft.com/office/officeart/2005/8/layout/process2"/>
    <dgm:cxn modelId="{6FEEC44E-9468-4B62-BC35-4084C67E86D3}" type="presParOf" srcId="{B7113144-DBEC-4962-96A1-FCA7D3566587}" destId="{531F5EDA-EEB6-4544-8529-23C05F70A71A}" srcOrd="0" destOrd="3" presId="urn:microsoft.com/office/officeart/2005/8/layout/process2"/>
    <dgm:cxn modelId="{2F515C47-68D1-4BC7-9C45-DEA5FD6B7F55}" type="presOf" srcId="{F6C70966-7671-4EB3-A86C-4CC45A71170C}" destId="{531F5EDA-EEB6-4544-8529-23C05F70A71A}" srcOrd="1" destOrd="0" presId="urn:microsoft.com/office/officeart/2005/8/layout/process2"/>
    <dgm:cxn modelId="{89BE8898-C591-446D-96A1-EC46123D11FC}" type="presParOf" srcId="{7B399EA5-7169-47EF-BA98-3F238A6E0CD7}" destId="{148064A9-3648-486F-9600-ABB067AD7379}" srcOrd="4" destOrd="0" presId="urn:microsoft.com/office/officeart/2005/8/layout/process2"/>
    <dgm:cxn modelId="{28177C7C-1180-4DD9-8607-8915DCCF4A78}" type="presOf" srcId="{59A97AA8-8C7B-4100-BE13-E10C5C0307F3}" destId="{148064A9-3648-486F-9600-ABB067AD7379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275977" cy="3234622"/>
        <a:chOff x="0" y="0"/>
        <a:chExt cx="6275977" cy="3234622"/>
      </a:xfrm>
    </dsp:grpSpPr>
    <dsp:sp modelId="{AAB5C4B1-2234-464C-A2AA-22A92666E3B1}">
      <dsp:nvSpPr>
        <dsp:cNvPr id="3" name="Rounded Rectangle 2"/>
        <dsp:cNvSpPr/>
      </dsp:nvSpPr>
      <dsp:spPr bwMode="white">
        <a:xfrm>
          <a:off x="2410199" y="0"/>
          <a:ext cx="1455580" cy="80865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Thận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0199" y="0"/>
        <a:ext cx="1455580" cy="808656"/>
      </dsp:txXfrm>
    </dsp:sp>
    <dsp:sp modelId="{58FDDADB-39EF-4A53-8C35-34D724B9865D}">
      <dsp:nvSpPr>
        <dsp:cNvPr id="4" name="Right Arrow 3"/>
        <dsp:cNvSpPr/>
      </dsp:nvSpPr>
      <dsp:spPr bwMode="white">
        <a:xfrm rot="5399999">
          <a:off x="2986366" y="828872"/>
          <a:ext cx="303246" cy="363895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1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5399999">
        <a:off x="2986366" y="828872"/>
        <a:ext cx="303246" cy="363895"/>
      </dsp:txXfrm>
    </dsp:sp>
    <dsp:sp modelId="{0290AD66-B3AA-4A0E-B4EB-F8C388F0D163}">
      <dsp:nvSpPr>
        <dsp:cNvPr id="5" name="Rounded Rectangle 4"/>
        <dsp:cNvSpPr/>
      </dsp:nvSpPr>
      <dsp:spPr bwMode="white">
        <a:xfrm>
          <a:off x="2410199" y="1212983"/>
          <a:ext cx="1455580" cy="80865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>
            <a:hueOff val="4890000"/>
            <a:satOff val="-20391"/>
            <a:lumOff val="470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Bóng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đái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0199" y="1212983"/>
        <a:ext cx="1455580" cy="808656"/>
      </dsp:txXfrm>
    </dsp:sp>
    <dsp:sp modelId="{B7113144-DBEC-4962-96A1-FCA7D3566587}">
      <dsp:nvSpPr>
        <dsp:cNvPr id="6" name="Right Arrow 5"/>
        <dsp:cNvSpPr/>
      </dsp:nvSpPr>
      <dsp:spPr bwMode="white">
        <a:xfrm rot="5399999">
          <a:off x="2986366" y="2041855"/>
          <a:ext cx="303246" cy="363895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4">
            <a:hueOff val="9780000"/>
            <a:satOff val="-40783"/>
            <a:lumOff val="941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11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5399999">
        <a:off x="2986366" y="2041855"/>
        <a:ext cx="303246" cy="363895"/>
      </dsp:txXfrm>
    </dsp:sp>
    <dsp:sp modelId="{148064A9-3648-486F-9600-ABB067AD7379}">
      <dsp:nvSpPr>
        <dsp:cNvPr id="7" name="Rounded Rectangle 6"/>
        <dsp:cNvSpPr/>
      </dsp:nvSpPr>
      <dsp:spPr bwMode="white">
        <a:xfrm>
          <a:off x="2410199" y="2425967"/>
          <a:ext cx="1455580" cy="80865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>
            <a:hueOff val="9780000"/>
            <a:satOff val="-40783"/>
            <a:lumOff val="941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Ống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đái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0199" y="2425967"/>
        <a:ext cx="1455580" cy="808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Google Shape;10;p2"/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>
            <a:fillRect/>
          </a:stretch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>
            <a:fillRect/>
          </a:stretch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38;p18"/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>
            <a:fillRect/>
          </a:stretch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81;p21"/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>
            <a:fillRect/>
          </a:stretch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5750" y="908050"/>
            <a:ext cx="3829050" cy="1338574"/>
            <a:chOff x="639477" y="1233713"/>
            <a:chExt cx="2926110" cy="1059546"/>
          </a:xfrm>
        </p:grpSpPr>
        <p:sp>
          <p:nvSpPr>
            <p:cNvPr id="4" name="TextBox 3"/>
            <p:cNvSpPr txBox="1"/>
            <p:nvPr/>
          </p:nvSpPr>
          <p:spPr>
            <a:xfrm>
              <a:off x="682171" y="1233713"/>
              <a:ext cx="2883416" cy="1046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vi-VN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9477" y="1246776"/>
              <a:ext cx="2916139" cy="1046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</a:t>
              </a:r>
              <a:r>
                <a:rPr lang="en-US" sz="8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6075" y="3722370"/>
            <a:ext cx="8182610" cy="2682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6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CƠ QUAN BÀI TIẾT NƯỚC TIỂU</a:t>
            </a:r>
            <a:r>
              <a:rPr lang="vi-VN" altLang="en-US" sz="66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vi-VN" altLang="en-US" sz="66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T1)</a:t>
            </a:r>
            <a:endParaRPr lang="vi-VN" altLang="en-US" sz="6600" dirty="0" smtClean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834 Human excretory system Vectors, Royalty-free Vector Human excretory  system Images - Page 2 | Depositphotos®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20" y="128905"/>
            <a:ext cx="3851275" cy="3344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19" y="1397725"/>
            <a:ext cx="1004533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remium Vector | Illustration cartoon of a little boy holding glass of water  and showing thumb up sign with girl drinking water.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 b="10117"/>
          <a:stretch>
            <a:fillRect/>
          </a:stretch>
        </p:blipFill>
        <p:spPr bwMode="auto">
          <a:xfrm>
            <a:off x="0" y="3149600"/>
            <a:ext cx="4783225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oy going to toilet 296020 Vector Art at Vecteez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15644"/>
          <a:stretch>
            <a:fillRect/>
          </a:stretch>
        </p:blipFill>
        <p:spPr bwMode="auto">
          <a:xfrm>
            <a:off x="4826000" y="3022168"/>
            <a:ext cx="7366000" cy="38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853" y="1599783"/>
            <a:ext cx="35068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969419" y="78377"/>
            <a:ext cx="6348548" cy="6858000"/>
            <a:chOff x="3955342" y="143691"/>
            <a:chExt cx="6348548" cy="6858000"/>
          </a:xfrm>
        </p:grpSpPr>
        <p:sp>
          <p:nvSpPr>
            <p:cNvPr id="32" name="Rectangle 31"/>
            <p:cNvSpPr/>
            <p:nvPr/>
          </p:nvSpPr>
          <p:spPr>
            <a:xfrm>
              <a:off x="3955342" y="143691"/>
              <a:ext cx="6348548" cy="6858000"/>
            </a:xfrm>
            <a:prstGeom prst="rect">
              <a:avLst/>
            </a:prstGeom>
            <a:solidFill>
              <a:srgbClr val="FFF9E7"/>
            </a:solidFill>
            <a:ln>
              <a:solidFill>
                <a:srgbClr val="FFF9E7"/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" t="45714" r="908"/>
            <a:stretch>
              <a:fillRect/>
            </a:stretch>
          </p:blipFill>
          <p:spPr>
            <a:xfrm>
              <a:off x="4551444" y="855140"/>
              <a:ext cx="5123655" cy="5542298"/>
            </a:xfrm>
            <a:prstGeom prst="rect">
              <a:avLst/>
            </a:prstGeom>
          </p:spPr>
        </p:pic>
      </p:grpSp>
      <p:sp>
        <p:nvSpPr>
          <p:cNvPr id="33" name="Rounded Rectangle 32"/>
          <p:cNvSpPr/>
          <p:nvPr/>
        </p:nvSpPr>
        <p:spPr>
          <a:xfrm>
            <a:off x="2855280" y="3208727"/>
            <a:ext cx="1398494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endPara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5901397" y="3159741"/>
            <a:ext cx="521492" cy="679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901397" y="3208727"/>
            <a:ext cx="2075448" cy="6300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3" idx="3"/>
          </p:cNvCxnSpPr>
          <p:nvPr/>
        </p:nvCxnSpPr>
        <p:spPr>
          <a:xfrm flipH="1" flipV="1">
            <a:off x="4253774" y="3605415"/>
            <a:ext cx="1627543" cy="222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9682336" y="3063149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766320" y="3838756"/>
            <a:ext cx="1055606" cy="555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650216" y="3838756"/>
            <a:ext cx="171710" cy="5148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1"/>
          </p:cNvCxnSpPr>
          <p:nvPr/>
        </p:nvCxnSpPr>
        <p:spPr>
          <a:xfrm flipV="1">
            <a:off x="7821926" y="3459837"/>
            <a:ext cx="1860410" cy="3640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2784092" y="4588938"/>
            <a:ext cx="1649828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đái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traight Connector 55"/>
          <p:cNvCxnSpPr>
            <a:endCxn id="55" idx="3"/>
          </p:cNvCxnSpPr>
          <p:nvPr/>
        </p:nvCxnSpPr>
        <p:spPr>
          <a:xfrm flipH="1">
            <a:off x="4433920" y="4790514"/>
            <a:ext cx="2633086" cy="195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9756152" y="4681308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đái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Straight Connector 59"/>
          <p:cNvCxnSpPr>
            <a:endCxn id="59" idx="1"/>
          </p:cNvCxnSpPr>
          <p:nvPr/>
        </p:nvCxnSpPr>
        <p:spPr>
          <a:xfrm flipV="1">
            <a:off x="7165624" y="5077996"/>
            <a:ext cx="2590528" cy="75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  <p:bldP spid="44" grpId="0" animBg="1"/>
      <p:bldP spid="55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 b="13290"/>
          <a:stretch>
            <a:fillRect/>
          </a:stretch>
        </p:blipFill>
        <p:spPr bwMode="auto">
          <a:xfrm>
            <a:off x="0" y="0"/>
            <a:ext cx="7130128" cy="68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41771" y="431075"/>
            <a:ext cx="3782695" cy="336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5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b="1" dirty="0" smtClean="0">
                <a:solidFill>
                  <a:srgbClr val="FF5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 smtClean="0">
                <a:solidFill>
                  <a:srgbClr val="FF5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FF5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400" b="1" dirty="0" smtClean="0">
                <a:solidFill>
                  <a:srgbClr val="FF5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 smtClean="0">
              <a:solidFill>
                <a:srgbClr val="FF5D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5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 smtClean="0">
                <a:solidFill>
                  <a:srgbClr val="FF5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 smtClean="0">
                <a:solidFill>
                  <a:srgbClr val="FF5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FF5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dirty="0" smtClean="0">
                <a:solidFill>
                  <a:srgbClr val="FF5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400" b="1" dirty="0">
                <a:solidFill>
                  <a:srgbClr val="FF5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 smtClean="0">
              <a:solidFill>
                <a:srgbClr val="FF5D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FF5D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6355806" y="3437956"/>
          <a:ext cx="6275977" cy="3234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5C4B1-2234-464C-A2AA-22A92666E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AAB5C4B1-2234-464C-A2AA-22A92666E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FDDADB-39EF-4A53-8C35-34D724B98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58FDDADB-39EF-4A53-8C35-34D724B98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90AD66-B3AA-4A0E-B4EB-F8C388F0D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290AD66-B3AA-4A0E-B4EB-F8C388F0D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113144-DBEC-4962-96A1-FCA7D3566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B7113144-DBEC-4962-96A1-FCA7D3566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8064A9-3648-486F-9600-ABB067AD7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48064A9-3648-486F-9600-ABB067AD7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2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WPS Presentation</Application>
  <PresentationFormat>Widescreen</PresentationFormat>
  <Paragraphs>26</Paragraphs>
  <Slides>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Arial</vt:lpstr>
      <vt:lpstr>SimSun</vt:lpstr>
      <vt:lpstr>Wingdings</vt:lpstr>
      <vt:lpstr>Arial</vt:lpstr>
      <vt:lpstr>UTM Avo</vt:lpstr>
      <vt:lpstr>Segoe Print</vt:lpstr>
      <vt:lpstr>UTM Cookies</vt:lpstr>
      <vt:lpstr>Microsoft YaHei</vt:lpstr>
      <vt:lpstr>Arial Unicode MS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Kiều Trang Nguyễn</cp:lastModifiedBy>
  <cp:revision>35</cp:revision>
  <dcterms:created xsi:type="dcterms:W3CDTF">2021-06-02T02:35:00Z</dcterms:created>
  <dcterms:modified xsi:type="dcterms:W3CDTF">2025-03-31T14:09:50Z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19B46531B6494E979443F05D014D68C6_12</vt:lpwstr>
  </property>
  <property fmtid="{D5CDD505-2E9C-101B-9397-08002B2CF9AE}" pid="3" name="KSOProductBuildVer">
    <vt:lpwstr>1033-12.2.0.20326</vt:lpwstr>
  </property>
</Properties>
</file>