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60" r:id="rId4"/>
    <p:sldId id="261" r:id="rId5"/>
    <p:sldId id="266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8423"/>
    <a:srgbClr val="FF5D5D"/>
    <a:srgbClr val="F79B8E"/>
    <a:srgbClr val="8DC73D"/>
    <a:srgbClr val="81C240"/>
    <a:srgbClr val="FFF9E7"/>
    <a:srgbClr val="FFE4A9"/>
    <a:srgbClr val="9148C8"/>
    <a:srgbClr val="40BFB6"/>
    <a:srgbClr val="F58D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7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/>
          <p:cNvSpPr/>
          <p:nvPr userDrawn="1"/>
        </p:nvSpPr>
        <p:spPr>
          <a:xfrm>
            <a:off x="742868" y="652652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" name="Google Shape;10;p2"/>
          <p:cNvSpPr/>
          <p:nvPr userDrawn="1"/>
        </p:nvSpPr>
        <p:spPr>
          <a:xfrm>
            <a:off x="337537" y="323567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" name="Google Shape;11;p2"/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" name="Google Shape;12;p2"/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60000"/>
            <a:ext cx="10800000" cy="720000"/>
          </a:xfrm>
        </p:spPr>
        <p:txBody>
          <a:bodyPr wrap="square" lIns="0" tIns="0" rIns="0" bIns="0">
            <a:normAutofit/>
          </a:bodyPr>
          <a:lstStyle>
            <a:lvl1pPr algn="l" fontAlgn="base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 wrap="square">
            <a:normAutofit/>
          </a:bodyPr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  <a:endParaRPr lang="vi-VN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Google Shape;26;p4"/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" name="Rectangle 7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9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9" t="13957" r="87068" b="81219"/>
          <a:stretch>
            <a:fillRect/>
          </a:stretch>
        </p:blipFill>
        <p:spPr bwMode="auto">
          <a:xfrm>
            <a:off x="3347442" y="29015"/>
            <a:ext cx="1028700" cy="11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47B298"/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781051" y="-781052"/>
            <a:ext cx="1771652" cy="3333752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3" y="-152400"/>
            <a:ext cx="3549479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KHÁM PHÁ</a:t>
            </a:r>
            <a:endParaRPr lang="vi-VN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Google Shape;125;p17"/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8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3" t="20457" r="86284" b="73298"/>
          <a:stretch>
            <a:fillRect/>
          </a:stretch>
        </p:blipFill>
        <p:spPr bwMode="auto">
          <a:xfrm>
            <a:off x="3355608" y="0"/>
            <a:ext cx="994142" cy="138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08C5FC"/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782434" y="-893968"/>
            <a:ext cx="2000249" cy="3788187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THỰC HÀNH</a:t>
            </a:r>
            <a:endParaRPr lang="vi-VN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Google Shape;138;p18"/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307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5" t="4381" r="85672" b="89702"/>
          <a:stretch>
            <a:fillRect/>
          </a:stretch>
        </p:blipFill>
        <p:spPr bwMode="auto">
          <a:xfrm>
            <a:off x="3799758" y="7165"/>
            <a:ext cx="973069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9F5FCF"/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657677" y="-657680"/>
            <a:ext cx="2075546" cy="3390900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VẬN DỤNG</a:t>
            </a:r>
            <a:endParaRPr lang="vi-VN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Google Shape;181;p21"/>
          <p:cNvSpPr/>
          <p:nvPr userDrawn="1"/>
        </p:nvSpPr>
        <p:spPr>
          <a:xfrm rot="10800000">
            <a:off x="4920341" y="6008913"/>
            <a:ext cx="7271657" cy="8490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19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8" t="4766" r="87323" b="89358"/>
          <a:stretch>
            <a:fillRect/>
          </a:stretch>
        </p:blipFill>
        <p:spPr bwMode="auto">
          <a:xfrm>
            <a:off x="3396346" y="-3"/>
            <a:ext cx="956582" cy="102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FF5D5D"/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81130" y="1259838"/>
            <a:ext cx="3833662" cy="1336502"/>
            <a:chOff x="639477" y="1233713"/>
            <a:chExt cx="2926110" cy="1336502"/>
          </a:xfrm>
        </p:grpSpPr>
        <p:sp>
          <p:nvSpPr>
            <p:cNvPr id="4" name="TextBox 3"/>
            <p:cNvSpPr txBox="1"/>
            <p:nvPr/>
          </p:nvSpPr>
          <p:spPr>
            <a:xfrm>
              <a:off x="682171" y="1233713"/>
              <a:ext cx="2883416" cy="1322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8000" dirty="0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BÀI </a:t>
              </a:r>
              <a:r>
                <a:rPr lang="en-US" sz="8000" dirty="0" smtClean="0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25</a:t>
              </a:r>
              <a:endParaRPr lang="vi-VN" sz="8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39477" y="1246776"/>
              <a:ext cx="291613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80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BÀI </a:t>
              </a:r>
              <a:r>
                <a:rPr lang="en-US" sz="80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25</a:t>
              </a:r>
              <a:endParaRPr lang="vi-VN" sz="8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37185" y="3669665"/>
            <a:ext cx="8191500" cy="2735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600" dirty="0" smtClean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TÌM HIỂU CƠ QUAN BÀI TIẾT NƯỚC TIỂU</a:t>
            </a:r>
            <a:r>
              <a:rPr lang="vi-VN" altLang="en-US" sz="6600" dirty="0" smtClean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vi-VN" altLang="en-US" sz="6600" dirty="0" smtClean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T2)</a:t>
            </a:r>
            <a:endParaRPr lang="vi-VN" altLang="en-US" sz="6600" dirty="0" smtClean="0">
              <a:ln>
                <a:solidFill>
                  <a:schemeClr val="accent2"/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Picture 2" descr="834 Human excretory system Vectors, Royalty-free Vector Human excretory  system Images - Page 2 | Depositphotos®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336" y="918921"/>
            <a:ext cx="3453179" cy="29985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59383" y="313509"/>
            <a:ext cx="46634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  <a:latin typeface="Times New Roman" panose="02020603050405020304" charset="0"/>
                <a:cs typeface="Times New Roman" panose="02020603050405020304" charset="0"/>
              </a:rPr>
              <a:t>Sắp</a:t>
            </a:r>
            <a:r>
              <a:rPr lang="en-US" sz="2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  <a:latin typeface="Times New Roman" panose="02020603050405020304" charset="0"/>
                <a:cs typeface="Times New Roman" panose="02020603050405020304" charset="0"/>
              </a:rPr>
              <a:t>xếp</a:t>
            </a:r>
            <a:r>
              <a:rPr lang="en-US" sz="2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  <a:latin typeface="Times New Roman" panose="02020603050405020304" charset="0"/>
                <a:cs typeface="Times New Roman" panose="02020603050405020304" charset="0"/>
              </a:rPr>
              <a:t>thẻ</a:t>
            </a:r>
            <a:r>
              <a:rPr lang="en-US" sz="2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  <a:latin typeface="Times New Roman" panose="02020603050405020304" charset="0"/>
                <a:cs typeface="Times New Roman" panose="02020603050405020304" charset="0"/>
              </a:rPr>
              <a:t>chữ</a:t>
            </a:r>
            <a:endParaRPr lang="en-US" sz="28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A7E26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722374"/>
            <a:ext cx="12192000" cy="1135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122" name="Picture 2" descr="20210409092016_wm_shs-tu-nhien-va-xa-hoi-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68" b="12660"/>
          <a:stretch>
            <a:fillRect/>
          </a:stretch>
        </p:blipFill>
        <p:spPr bwMode="auto">
          <a:xfrm>
            <a:off x="3317787" y="1120506"/>
            <a:ext cx="8315413" cy="573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2386" y="2106613"/>
            <a:ext cx="2576514" cy="762000"/>
            <a:chOff x="2171700" y="2603500"/>
            <a:chExt cx="1333500" cy="762000"/>
          </a:xfrm>
        </p:grpSpPr>
        <p:sp>
          <p:nvSpPr>
            <p:cNvPr id="3" name="Rounded Rectangle 2"/>
            <p:cNvSpPr/>
            <p:nvPr/>
          </p:nvSpPr>
          <p:spPr>
            <a:xfrm>
              <a:off x="2171700" y="2603500"/>
              <a:ext cx="1333500" cy="762000"/>
            </a:xfrm>
            <a:prstGeom prst="roundRect">
              <a:avLst/>
            </a:prstGeom>
            <a:solidFill>
              <a:srgbClr val="8DC73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Times New Roman" panose="02020603050405020304" charset="0"/>
                  <a:cs typeface="Times New Roman" panose="02020603050405020304" charset="0"/>
                </a:rPr>
                <a:t>Chứa</a:t>
              </a:r>
              <a:r>
                <a:rPr lang="en-US" sz="2400" dirty="0" smtClean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 smtClean="0">
                  <a:latin typeface="Times New Roman" panose="02020603050405020304" charset="0"/>
                  <a:cs typeface="Times New Roman" panose="02020603050405020304" charset="0"/>
                </a:rPr>
                <a:t>nước</a:t>
              </a:r>
              <a:r>
                <a:rPr lang="en-US" sz="2400" dirty="0" smtClean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 smtClean="0">
                  <a:latin typeface="Times New Roman" panose="02020603050405020304" charset="0"/>
                  <a:cs typeface="Times New Roman" panose="02020603050405020304" charset="0"/>
                </a:rPr>
                <a:t>tiểu</a:t>
              </a:r>
              <a:endParaRPr lang="en-US" sz="24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198813" y="2638425"/>
              <a:ext cx="1274857" cy="681038"/>
            </a:xfrm>
            <a:prstGeom prst="roundRect">
              <a:avLst>
                <a:gd name="adj" fmla="val 22261"/>
              </a:avLst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2385" y="3040440"/>
            <a:ext cx="2846301" cy="998160"/>
            <a:chOff x="2171700" y="2603500"/>
            <a:chExt cx="1333500" cy="762000"/>
          </a:xfrm>
        </p:grpSpPr>
        <p:sp>
          <p:nvSpPr>
            <p:cNvPr id="13" name="Rounded Rectangle 12"/>
            <p:cNvSpPr/>
            <p:nvPr/>
          </p:nvSpPr>
          <p:spPr>
            <a:xfrm>
              <a:off x="2171700" y="2603500"/>
              <a:ext cx="1333500" cy="762000"/>
            </a:xfrm>
            <a:prstGeom prst="roundRect">
              <a:avLst/>
            </a:prstGeom>
            <a:solidFill>
              <a:srgbClr val="8DC73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Times New Roman" panose="02020603050405020304" charset="0"/>
                  <a:cs typeface="Times New Roman" panose="02020603050405020304" charset="0"/>
                </a:rPr>
                <a:t>Lọc</a:t>
              </a:r>
              <a:r>
                <a:rPr lang="en-US" sz="2400" dirty="0" smtClean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 smtClean="0">
                  <a:latin typeface="Times New Roman" panose="02020603050405020304" charset="0"/>
                  <a:cs typeface="Times New Roman" panose="02020603050405020304" charset="0"/>
                </a:rPr>
                <a:t>máu</a:t>
              </a:r>
              <a:r>
                <a:rPr lang="en-US" sz="2400" dirty="0" smtClean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 smtClean="0">
                  <a:latin typeface="Times New Roman" panose="02020603050405020304" charset="0"/>
                  <a:cs typeface="Times New Roman" panose="02020603050405020304" charset="0"/>
                </a:rPr>
                <a:t>tạo</a:t>
              </a:r>
              <a:r>
                <a:rPr lang="en-US" sz="2400" dirty="0" smtClean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 smtClean="0">
                  <a:latin typeface="Times New Roman" panose="02020603050405020304" charset="0"/>
                  <a:cs typeface="Times New Roman" panose="02020603050405020304" charset="0"/>
                </a:rPr>
                <a:t>thành</a:t>
              </a:r>
              <a:r>
                <a:rPr lang="en-US" sz="2400" dirty="0" smtClean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 smtClean="0">
                  <a:latin typeface="Times New Roman" panose="02020603050405020304" charset="0"/>
                  <a:cs typeface="Times New Roman" panose="02020603050405020304" charset="0"/>
                </a:rPr>
                <a:t>nước</a:t>
              </a:r>
              <a:r>
                <a:rPr lang="en-US" sz="2400" dirty="0" smtClean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 smtClean="0">
                  <a:latin typeface="Times New Roman" panose="02020603050405020304" charset="0"/>
                  <a:cs typeface="Times New Roman" panose="02020603050405020304" charset="0"/>
                </a:rPr>
                <a:t>tiểu</a:t>
              </a:r>
              <a:endParaRPr lang="en-US" sz="24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202193" y="2638425"/>
              <a:ext cx="1270856" cy="681038"/>
            </a:xfrm>
            <a:prstGeom prst="roundRect">
              <a:avLst>
                <a:gd name="adj" fmla="val 22261"/>
              </a:avLst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2385" y="4259640"/>
            <a:ext cx="2846301" cy="998160"/>
            <a:chOff x="2171700" y="2603500"/>
            <a:chExt cx="1333500" cy="762000"/>
          </a:xfrm>
        </p:grpSpPr>
        <p:sp>
          <p:nvSpPr>
            <p:cNvPr id="16" name="Rounded Rectangle 15"/>
            <p:cNvSpPr/>
            <p:nvPr/>
          </p:nvSpPr>
          <p:spPr>
            <a:xfrm>
              <a:off x="2171700" y="2603500"/>
              <a:ext cx="1333500" cy="762000"/>
            </a:xfrm>
            <a:prstGeom prst="roundRect">
              <a:avLst/>
            </a:prstGeom>
            <a:solidFill>
              <a:srgbClr val="8DC73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Times New Roman" panose="02020603050405020304" charset="0"/>
                  <a:cs typeface="Times New Roman" panose="02020603050405020304" charset="0"/>
                </a:rPr>
                <a:t>Thải</a:t>
              </a:r>
              <a:r>
                <a:rPr lang="en-US" sz="2400" dirty="0" smtClean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 smtClean="0">
                  <a:latin typeface="Times New Roman" panose="02020603050405020304" charset="0"/>
                  <a:cs typeface="Times New Roman" panose="02020603050405020304" charset="0"/>
                </a:rPr>
                <a:t>nước</a:t>
              </a:r>
              <a:r>
                <a:rPr lang="en-US" sz="2400" dirty="0" smtClean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 smtClean="0">
                  <a:latin typeface="Times New Roman" panose="02020603050405020304" charset="0"/>
                  <a:cs typeface="Times New Roman" panose="02020603050405020304" charset="0"/>
                </a:rPr>
                <a:t>tiểu</a:t>
              </a:r>
              <a:r>
                <a:rPr lang="en-US" sz="2400" dirty="0" smtClean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 smtClean="0">
                  <a:latin typeface="Times New Roman" panose="02020603050405020304" charset="0"/>
                  <a:cs typeface="Times New Roman" panose="02020603050405020304" charset="0"/>
                </a:rPr>
                <a:t>ra</a:t>
              </a:r>
              <a:r>
                <a:rPr lang="en-US" sz="2400" dirty="0" smtClean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 smtClean="0">
                  <a:latin typeface="Times New Roman" panose="02020603050405020304" charset="0"/>
                  <a:cs typeface="Times New Roman" panose="02020603050405020304" charset="0"/>
                </a:rPr>
                <a:t>ngoài</a:t>
              </a:r>
              <a:endParaRPr lang="en-US" sz="24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202193" y="2638425"/>
              <a:ext cx="1270856" cy="681038"/>
            </a:xfrm>
            <a:prstGeom prst="roundRect">
              <a:avLst>
                <a:gd name="adj" fmla="val 22261"/>
              </a:avLst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2385" y="5459454"/>
            <a:ext cx="2846301" cy="998160"/>
            <a:chOff x="2171700" y="2603500"/>
            <a:chExt cx="1333500" cy="762000"/>
          </a:xfrm>
        </p:grpSpPr>
        <p:sp>
          <p:nvSpPr>
            <p:cNvPr id="19" name="Rounded Rectangle 18"/>
            <p:cNvSpPr/>
            <p:nvPr/>
          </p:nvSpPr>
          <p:spPr>
            <a:xfrm>
              <a:off x="2171700" y="2603500"/>
              <a:ext cx="1333500" cy="762000"/>
            </a:xfrm>
            <a:prstGeom prst="roundRect">
              <a:avLst/>
            </a:prstGeom>
            <a:solidFill>
              <a:srgbClr val="8DC73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Times New Roman" panose="02020603050405020304" charset="0"/>
                  <a:cs typeface="Times New Roman" panose="02020603050405020304" charset="0"/>
                </a:rPr>
                <a:t>Dẫn</a:t>
              </a:r>
              <a:r>
                <a:rPr lang="en-US" sz="2400" dirty="0" smtClean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 smtClean="0">
                  <a:latin typeface="Times New Roman" panose="02020603050405020304" charset="0"/>
                  <a:cs typeface="Times New Roman" panose="02020603050405020304" charset="0"/>
                </a:rPr>
                <a:t>nước</a:t>
              </a:r>
              <a:r>
                <a:rPr lang="en-US" sz="2400" dirty="0" smtClean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 smtClean="0">
                  <a:latin typeface="Times New Roman" panose="02020603050405020304" charset="0"/>
                  <a:cs typeface="Times New Roman" panose="02020603050405020304" charset="0"/>
                </a:rPr>
                <a:t>tiểu</a:t>
              </a:r>
              <a:r>
                <a:rPr lang="en-US" sz="2400" dirty="0" smtClean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 smtClean="0">
                  <a:latin typeface="Times New Roman" panose="02020603050405020304" charset="0"/>
                  <a:cs typeface="Times New Roman" panose="02020603050405020304" charset="0"/>
                </a:rPr>
                <a:t>xuống</a:t>
              </a:r>
              <a:r>
                <a:rPr lang="en-US" sz="2400" dirty="0" smtClean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 smtClean="0">
                  <a:latin typeface="Times New Roman" panose="02020603050405020304" charset="0"/>
                  <a:cs typeface="Times New Roman" panose="02020603050405020304" charset="0"/>
                </a:rPr>
                <a:t>bóng</a:t>
              </a:r>
              <a:r>
                <a:rPr lang="en-US" sz="2400" dirty="0" smtClean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 smtClean="0">
                  <a:latin typeface="Times New Roman" panose="02020603050405020304" charset="0"/>
                  <a:cs typeface="Times New Roman" panose="02020603050405020304" charset="0"/>
                </a:rPr>
                <a:t>đái</a:t>
              </a:r>
              <a:endParaRPr lang="en-US" sz="24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202193" y="2638425"/>
              <a:ext cx="1270856" cy="681038"/>
            </a:xfrm>
            <a:prstGeom prst="roundRect">
              <a:avLst>
                <a:gd name="adj" fmla="val 22261"/>
              </a:avLst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61773" y="3582262"/>
            <a:ext cx="3829227" cy="1244600"/>
          </a:xfrm>
          <a:prstGeom prst="rect">
            <a:avLst/>
          </a:prstGeom>
          <a:solidFill>
            <a:schemeClr val="bg1"/>
          </a:solidFill>
          <a:ln w="76200" cmpd="thickThin">
            <a:solidFill>
              <a:srgbClr val="F79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Chức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năng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cơ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quan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tiết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nước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tiểu</a:t>
            </a:r>
            <a:endParaRPr lang="en-US" sz="24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0.23593 0.520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7" y="2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22222E-6 L 0.21237 -0.1310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12" y="-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045E-16 L 0.75092 0.2210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39" y="1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022E-16 L 0.75821 -0.2886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04" y="-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13909" y="390433"/>
            <a:ext cx="9065623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       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Điều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gì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xảy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ra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nếu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sz="28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514350" indent="-514350">
              <a:lnSpc>
                <a:spcPts val="4000"/>
              </a:lnSpc>
              <a:buAutoNum type="arabicPeriod"/>
            </a:pP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Bóng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đái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quá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đầy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nước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tiểu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mà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không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thải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ra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8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514350" indent="-514350">
              <a:lnSpc>
                <a:spcPts val="4000"/>
              </a:lnSpc>
              <a:buAutoNum type="arabicPeriod"/>
            </a:pP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vật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cản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nằm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ống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dẫn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nước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tiểu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798116" y="2664824"/>
            <a:ext cx="8968651" cy="4193176"/>
            <a:chOff x="3223349" y="2664824"/>
            <a:chExt cx="8968651" cy="4193176"/>
          </a:xfrm>
        </p:grpSpPr>
        <p:grpSp>
          <p:nvGrpSpPr>
            <p:cNvPr id="6" name="Group 5"/>
            <p:cNvGrpSpPr/>
            <p:nvPr/>
          </p:nvGrpSpPr>
          <p:grpSpPr>
            <a:xfrm>
              <a:off x="3223349" y="2664824"/>
              <a:ext cx="7165975" cy="4193176"/>
              <a:chOff x="5026025" y="2664824"/>
              <a:chExt cx="7165975" cy="4193176"/>
            </a:xfrm>
          </p:grpSpPr>
          <p:pic>
            <p:nvPicPr>
              <p:cNvPr id="6146" name="Picture 2" descr="20210409092016_wm_shs-tu-nhien-va-xa-hoi-2"/>
              <p:cNvPicPr>
                <a:picLocks noChangeAspect="1" noChangeArrowheads="1"/>
              </p:cNvPicPr>
              <p:nvPr/>
            </p:nvPicPr>
            <p:blipFill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936" t="11250" r="8070" b="62000"/>
              <a:stretch>
                <a:fillRect/>
              </a:stretch>
            </p:blipFill>
            <p:spPr bwMode="auto">
              <a:xfrm>
                <a:off x="5026025" y="2781300"/>
                <a:ext cx="7165975" cy="40767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Rectangle 1"/>
              <p:cNvSpPr/>
              <p:nvPr/>
            </p:nvSpPr>
            <p:spPr>
              <a:xfrm>
                <a:off x="5026025" y="2664824"/>
                <a:ext cx="3673838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9771017" y="5812971"/>
              <a:ext cx="2420983" cy="10450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67681" y="2781300"/>
            <a:ext cx="4187645" cy="2241368"/>
            <a:chOff x="867681" y="2781300"/>
            <a:chExt cx="4187645" cy="2241368"/>
          </a:xfrm>
        </p:grpSpPr>
        <p:sp>
          <p:nvSpPr>
            <p:cNvPr id="9" name="Oval 8"/>
            <p:cNvSpPr/>
            <p:nvPr/>
          </p:nvSpPr>
          <p:spPr>
            <a:xfrm>
              <a:off x="867681" y="2781300"/>
              <a:ext cx="4187645" cy="224136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A84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48" name="Picture 4" descr="Premium Vector | Set of man peei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5" t="17100" r="3588" b="28902"/>
            <a:stretch>
              <a:fillRect/>
            </a:stretch>
          </p:blipFill>
          <p:spPr bwMode="auto">
            <a:xfrm>
              <a:off x="1142614" y="3122024"/>
              <a:ext cx="3648028" cy="1541420"/>
            </a:xfrm>
            <a:prstGeom prst="roundRect">
              <a:avLst>
                <a:gd name="adj" fmla="val 39548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4634751" y="3122024"/>
            <a:ext cx="881275" cy="552282"/>
            <a:chOff x="4479561" y="3009900"/>
            <a:chExt cx="881275" cy="552282"/>
          </a:xfrm>
        </p:grpSpPr>
        <p:sp>
          <p:nvSpPr>
            <p:cNvPr id="13" name="Oval 12"/>
            <p:cNvSpPr/>
            <p:nvPr/>
          </p:nvSpPr>
          <p:spPr>
            <a:xfrm>
              <a:off x="4479561" y="3009900"/>
              <a:ext cx="295188" cy="3084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A84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907732" y="3162292"/>
              <a:ext cx="220528" cy="2304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A84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218789" y="3413760"/>
              <a:ext cx="142047" cy="1484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A84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651374" y="5363392"/>
            <a:ext cx="21467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5D5D"/>
                </a:solidFill>
              </a:rPr>
              <a:t>Vỡ</a:t>
            </a:r>
            <a:r>
              <a:rPr lang="en-US" sz="2400" b="1" dirty="0" smtClean="0">
                <a:solidFill>
                  <a:srgbClr val="FF5D5D"/>
                </a:solidFill>
              </a:rPr>
              <a:t> </a:t>
            </a:r>
            <a:r>
              <a:rPr lang="en-US" sz="2400" b="1" dirty="0" err="1" smtClean="0">
                <a:solidFill>
                  <a:srgbClr val="FF5D5D"/>
                </a:solidFill>
              </a:rPr>
              <a:t>bóng</a:t>
            </a:r>
            <a:r>
              <a:rPr lang="en-US" sz="2400" b="1" dirty="0" smtClean="0">
                <a:solidFill>
                  <a:srgbClr val="FF5D5D"/>
                </a:solidFill>
              </a:rPr>
              <a:t> </a:t>
            </a:r>
            <a:r>
              <a:rPr lang="en-US" sz="2400" b="1" dirty="0" err="1" smtClean="0">
                <a:solidFill>
                  <a:srgbClr val="FF5D5D"/>
                </a:solidFill>
              </a:rPr>
              <a:t>đái</a:t>
            </a:r>
            <a:endParaRPr lang="en-US" sz="2400" b="1" dirty="0" smtClean="0">
              <a:solidFill>
                <a:srgbClr val="FF5D5D"/>
              </a:solidFill>
            </a:endParaRPr>
          </a:p>
          <a:p>
            <a:endParaRPr lang="en-US" sz="2400" b="1" dirty="0">
              <a:solidFill>
                <a:srgbClr val="FF5D5D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39557" y="5507083"/>
            <a:ext cx="36955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5D5D"/>
                </a:solidFill>
              </a:rPr>
              <a:t>Nước</a:t>
            </a:r>
            <a:r>
              <a:rPr lang="en-US" sz="2400" b="1" dirty="0" smtClean="0">
                <a:solidFill>
                  <a:srgbClr val="FF5D5D"/>
                </a:solidFill>
              </a:rPr>
              <a:t> </a:t>
            </a:r>
            <a:r>
              <a:rPr lang="en-US" sz="2400" b="1" dirty="0" err="1" smtClean="0">
                <a:solidFill>
                  <a:srgbClr val="FF5D5D"/>
                </a:solidFill>
              </a:rPr>
              <a:t>tiểu</a:t>
            </a:r>
            <a:r>
              <a:rPr lang="en-US" sz="2400" b="1" dirty="0" smtClean="0">
                <a:solidFill>
                  <a:srgbClr val="FF5D5D"/>
                </a:solidFill>
              </a:rPr>
              <a:t> </a:t>
            </a:r>
            <a:r>
              <a:rPr lang="en-US" sz="2400" b="1" dirty="0" err="1" smtClean="0">
                <a:solidFill>
                  <a:srgbClr val="FF5D5D"/>
                </a:solidFill>
              </a:rPr>
              <a:t>không</a:t>
            </a:r>
            <a:r>
              <a:rPr lang="en-US" sz="2400" b="1" dirty="0" smtClean="0">
                <a:solidFill>
                  <a:srgbClr val="FF5D5D"/>
                </a:solidFill>
              </a:rPr>
              <a:t> </a:t>
            </a:r>
            <a:r>
              <a:rPr lang="en-US" sz="2400" b="1" dirty="0" err="1" smtClean="0">
                <a:solidFill>
                  <a:srgbClr val="FF5D5D"/>
                </a:solidFill>
              </a:rPr>
              <a:t>xuống</a:t>
            </a:r>
            <a:r>
              <a:rPr lang="en-US" sz="2400" b="1" dirty="0" smtClean="0">
                <a:solidFill>
                  <a:srgbClr val="FF5D5D"/>
                </a:solidFill>
              </a:rPr>
              <a:t> </a:t>
            </a:r>
            <a:r>
              <a:rPr lang="en-US" sz="2400" b="1" dirty="0" err="1" smtClean="0">
                <a:solidFill>
                  <a:srgbClr val="FF5D5D"/>
                </a:solidFill>
              </a:rPr>
              <a:t>được</a:t>
            </a:r>
            <a:r>
              <a:rPr lang="en-US" sz="2400" b="1" dirty="0" smtClean="0">
                <a:solidFill>
                  <a:srgbClr val="FF5D5D"/>
                </a:solidFill>
              </a:rPr>
              <a:t> </a:t>
            </a:r>
            <a:r>
              <a:rPr lang="en-US" sz="2400" b="1" dirty="0" err="1" smtClean="0">
                <a:solidFill>
                  <a:srgbClr val="FF5D5D"/>
                </a:solidFill>
              </a:rPr>
              <a:t>bóng</a:t>
            </a:r>
            <a:r>
              <a:rPr lang="en-US" sz="2400" b="1" dirty="0" smtClean="0">
                <a:solidFill>
                  <a:srgbClr val="FF5D5D"/>
                </a:solidFill>
              </a:rPr>
              <a:t> </a:t>
            </a:r>
            <a:r>
              <a:rPr lang="en-US" sz="2400" b="1" dirty="0" err="1" smtClean="0">
                <a:solidFill>
                  <a:srgbClr val="FF5D5D"/>
                </a:solidFill>
              </a:rPr>
              <a:t>đái</a:t>
            </a:r>
            <a:endParaRPr lang="en-US" sz="2400" b="1" dirty="0">
              <a:solidFill>
                <a:srgbClr val="FF5D5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build="p"/>
      <p:bldP spid="2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20210409092016_wm_shs-tu-nhien-va-xa-hoi-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16" b="2258"/>
          <a:stretch>
            <a:fillRect/>
          </a:stretch>
        </p:blipFill>
        <p:spPr bwMode="auto">
          <a:xfrm>
            <a:off x="0" y="-196387"/>
            <a:ext cx="12192000" cy="705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743200" y="390065"/>
            <a:ext cx="3352800" cy="108436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199" y="346949"/>
            <a:ext cx="34390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charset="0"/>
                <a:cs typeface="Times New Roman" panose="02020603050405020304" charset="0"/>
              </a:rPr>
              <a:t>Mình</a:t>
            </a: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 smtClean="0">
                <a:latin typeface="Times New Roman" panose="02020603050405020304" charset="0"/>
                <a:cs typeface="Times New Roman" panose="02020603050405020304" charset="0"/>
              </a:rPr>
              <a:t>đã</a:t>
            </a: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 smtClean="0">
                <a:latin typeface="Times New Roman" panose="02020603050405020304" charset="0"/>
                <a:cs typeface="Times New Roman" panose="02020603050405020304" charset="0"/>
              </a:rPr>
              <a:t>hiểu</a:t>
            </a: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 smtClean="0">
                <a:latin typeface="Times New Roman" panose="02020603050405020304" charset="0"/>
                <a:cs typeface="Times New Roman" panose="02020603050405020304" charset="0"/>
              </a:rPr>
              <a:t>vì</a:t>
            </a: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 smtClean="0">
                <a:latin typeface="Times New Roman" panose="02020603050405020304" charset="0"/>
                <a:cs typeface="Times New Roman" panose="02020603050405020304" charset="0"/>
              </a:rPr>
              <a:t>sao</a:t>
            </a: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 smtClean="0">
                <a:latin typeface="Times New Roman" panose="02020603050405020304" charset="0"/>
                <a:cs typeface="Times New Roman" panose="02020603050405020304" charset="0"/>
              </a:rPr>
              <a:t>khi</a:t>
            </a: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 smtClean="0"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 smtClean="0">
                <a:latin typeface="Times New Roman" panose="02020603050405020304" charset="0"/>
                <a:cs typeface="Times New Roman" panose="02020603050405020304" charset="0"/>
              </a:rPr>
              <a:t>vật</a:t>
            </a: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 smtClean="0">
                <a:latin typeface="Times New Roman" panose="02020603050405020304" charset="0"/>
                <a:cs typeface="Times New Roman" panose="02020603050405020304" charset="0"/>
              </a:rPr>
              <a:t>cản</a:t>
            </a: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 smtClean="0"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 smtClean="0">
                <a:latin typeface="Times New Roman" panose="02020603050405020304" charset="0"/>
                <a:cs typeface="Times New Roman" panose="02020603050405020304" charset="0"/>
              </a:rPr>
              <a:t>ống</a:t>
            </a: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 smtClean="0">
                <a:latin typeface="Times New Roman" panose="02020603050405020304" charset="0"/>
                <a:cs typeface="Times New Roman" panose="02020603050405020304" charset="0"/>
              </a:rPr>
              <a:t>dẫn</a:t>
            </a: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 smtClean="0">
                <a:latin typeface="Times New Roman" panose="02020603050405020304" charset="0"/>
                <a:cs typeface="Times New Roman" panose="02020603050405020304" charset="0"/>
              </a:rPr>
              <a:t>nước</a:t>
            </a: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 smtClean="0">
                <a:latin typeface="Times New Roman" panose="02020603050405020304" charset="0"/>
                <a:cs typeface="Times New Roman" panose="02020603050405020304" charset="0"/>
              </a:rPr>
              <a:t>tiểu</a:t>
            </a: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 smtClean="0">
                <a:latin typeface="Times New Roman" panose="02020603050405020304" charset="0"/>
                <a:cs typeface="Times New Roman" panose="02020603050405020304" charset="0"/>
              </a:rPr>
              <a:t>sẽ</a:t>
            </a: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 smtClean="0">
                <a:latin typeface="Times New Roman" panose="02020603050405020304" charset="0"/>
                <a:cs typeface="Times New Roman" panose="02020603050405020304" charset="0"/>
              </a:rPr>
              <a:t>gây</a:t>
            </a: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 smtClean="0">
                <a:latin typeface="Times New Roman" panose="02020603050405020304" charset="0"/>
                <a:cs typeface="Times New Roman" panose="02020603050405020304" charset="0"/>
              </a:rPr>
              <a:t>khó</a:t>
            </a: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 smtClean="0">
                <a:latin typeface="Times New Roman" panose="02020603050405020304" charset="0"/>
                <a:cs typeface="Times New Roman" panose="02020603050405020304" charset="0"/>
              </a:rPr>
              <a:t>khăn</a:t>
            </a: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 smtClean="0">
                <a:latin typeface="Times New Roman" panose="02020603050405020304" charset="0"/>
                <a:cs typeface="Times New Roman" panose="02020603050405020304" charset="0"/>
              </a:rPr>
              <a:t>cho</a:t>
            </a: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 smtClean="0">
                <a:latin typeface="Times New Roman" panose="02020603050405020304" charset="0"/>
                <a:cs typeface="Times New Roman" panose="02020603050405020304" charset="0"/>
              </a:rPr>
              <a:t>việc</a:t>
            </a: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 smtClean="0">
                <a:latin typeface="Times New Roman" panose="02020603050405020304" charset="0"/>
                <a:cs typeface="Times New Roman" panose="02020603050405020304" charset="0"/>
              </a:rPr>
              <a:t>thải</a:t>
            </a: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 smtClean="0">
                <a:latin typeface="Times New Roman" panose="02020603050405020304" charset="0"/>
                <a:cs typeface="Times New Roman" panose="02020603050405020304" charset="0"/>
              </a:rPr>
              <a:t>nước</a:t>
            </a: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 smtClean="0">
                <a:latin typeface="Times New Roman" panose="02020603050405020304" charset="0"/>
                <a:cs typeface="Times New Roman" panose="02020603050405020304" charset="0"/>
              </a:rPr>
              <a:t>tiểu</a:t>
            </a: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14485" y="2056742"/>
            <a:ext cx="5967795" cy="3140330"/>
            <a:chOff x="13115098" y="1088770"/>
            <a:chExt cx="5967795" cy="3140330"/>
          </a:xfrm>
        </p:grpSpPr>
        <p:grpSp>
          <p:nvGrpSpPr>
            <p:cNvPr id="29" name="Group 28"/>
            <p:cNvGrpSpPr/>
            <p:nvPr/>
          </p:nvGrpSpPr>
          <p:grpSpPr>
            <a:xfrm>
              <a:off x="13115098" y="1088770"/>
              <a:ext cx="5967795" cy="3140330"/>
              <a:chOff x="13008418" y="974470"/>
              <a:chExt cx="5967795" cy="314033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3072735" y="1399802"/>
                <a:ext cx="5777760" cy="2704648"/>
              </a:xfrm>
              <a:custGeom>
                <a:avLst/>
                <a:gdLst>
                  <a:gd name="connsiteX0" fmla="*/ 0 w 5711059"/>
                  <a:gd name="connsiteY0" fmla="*/ 0 h 2658470"/>
                  <a:gd name="connsiteX1" fmla="*/ 5711059 w 5711059"/>
                  <a:gd name="connsiteY1" fmla="*/ 0 h 2658470"/>
                  <a:gd name="connsiteX2" fmla="*/ 5711059 w 5711059"/>
                  <a:gd name="connsiteY2" fmla="*/ 2658470 h 2658470"/>
                  <a:gd name="connsiteX3" fmla="*/ 0 w 5711059"/>
                  <a:gd name="connsiteY3" fmla="*/ 2658470 h 2658470"/>
                  <a:gd name="connsiteX4" fmla="*/ 0 w 5711059"/>
                  <a:gd name="connsiteY4" fmla="*/ 0 h 2658470"/>
                  <a:gd name="connsiteX0-1" fmla="*/ 266700 w 5711059"/>
                  <a:gd name="connsiteY0-2" fmla="*/ 19050 h 2658470"/>
                  <a:gd name="connsiteX1-3" fmla="*/ 5711059 w 5711059"/>
                  <a:gd name="connsiteY1-4" fmla="*/ 0 h 2658470"/>
                  <a:gd name="connsiteX2-5" fmla="*/ 5711059 w 5711059"/>
                  <a:gd name="connsiteY2-6" fmla="*/ 2658470 h 2658470"/>
                  <a:gd name="connsiteX3-7" fmla="*/ 0 w 5711059"/>
                  <a:gd name="connsiteY3-8" fmla="*/ 2658470 h 2658470"/>
                  <a:gd name="connsiteX4-9" fmla="*/ 266700 w 5711059"/>
                  <a:gd name="connsiteY4-10" fmla="*/ 19050 h 2658470"/>
                  <a:gd name="connsiteX0-11" fmla="*/ 137160 w 5711059"/>
                  <a:gd name="connsiteY0-12" fmla="*/ 0 h 2669900"/>
                  <a:gd name="connsiteX1-13" fmla="*/ 5711059 w 5711059"/>
                  <a:gd name="connsiteY1-14" fmla="*/ 11430 h 2669900"/>
                  <a:gd name="connsiteX2-15" fmla="*/ 5711059 w 5711059"/>
                  <a:gd name="connsiteY2-16" fmla="*/ 2669900 h 2669900"/>
                  <a:gd name="connsiteX3-17" fmla="*/ 0 w 5711059"/>
                  <a:gd name="connsiteY3-18" fmla="*/ 2669900 h 2669900"/>
                  <a:gd name="connsiteX4-19" fmla="*/ 137160 w 5711059"/>
                  <a:gd name="connsiteY4-20" fmla="*/ 0 h 2669900"/>
                  <a:gd name="connsiteX0-21" fmla="*/ 30480 w 5604379"/>
                  <a:gd name="connsiteY0-22" fmla="*/ 0 h 2669900"/>
                  <a:gd name="connsiteX1-23" fmla="*/ 5604379 w 5604379"/>
                  <a:gd name="connsiteY1-24" fmla="*/ 11430 h 2669900"/>
                  <a:gd name="connsiteX2-25" fmla="*/ 5604379 w 5604379"/>
                  <a:gd name="connsiteY2-26" fmla="*/ 2669900 h 2669900"/>
                  <a:gd name="connsiteX3-27" fmla="*/ 0 w 5604379"/>
                  <a:gd name="connsiteY3-28" fmla="*/ 2662280 h 2669900"/>
                  <a:gd name="connsiteX4-29" fmla="*/ 30480 w 5604379"/>
                  <a:gd name="connsiteY4-30" fmla="*/ 0 h 2669900"/>
                  <a:gd name="connsiteX0-31" fmla="*/ 45720 w 5619619"/>
                  <a:gd name="connsiteY0-32" fmla="*/ 0 h 2669900"/>
                  <a:gd name="connsiteX1-33" fmla="*/ 5619619 w 5619619"/>
                  <a:gd name="connsiteY1-34" fmla="*/ 11430 h 2669900"/>
                  <a:gd name="connsiteX2-35" fmla="*/ 5619619 w 5619619"/>
                  <a:gd name="connsiteY2-36" fmla="*/ 2669900 h 2669900"/>
                  <a:gd name="connsiteX3-37" fmla="*/ 0 w 5619619"/>
                  <a:gd name="connsiteY3-38" fmla="*/ 2593700 h 2669900"/>
                  <a:gd name="connsiteX4-39" fmla="*/ 45720 w 5619619"/>
                  <a:gd name="connsiteY4-40" fmla="*/ 0 h 2669900"/>
                  <a:gd name="connsiteX0-41" fmla="*/ 7620 w 5581519"/>
                  <a:gd name="connsiteY0-42" fmla="*/ 0 h 2669900"/>
                  <a:gd name="connsiteX1-43" fmla="*/ 5581519 w 5581519"/>
                  <a:gd name="connsiteY1-44" fmla="*/ 11430 h 2669900"/>
                  <a:gd name="connsiteX2-45" fmla="*/ 5581519 w 5581519"/>
                  <a:gd name="connsiteY2-46" fmla="*/ 2669900 h 2669900"/>
                  <a:gd name="connsiteX3-47" fmla="*/ 0 w 5581519"/>
                  <a:gd name="connsiteY3-48" fmla="*/ 2639420 h 2669900"/>
                  <a:gd name="connsiteX4-49" fmla="*/ 7620 w 5581519"/>
                  <a:gd name="connsiteY4-50" fmla="*/ 0 h 2669900"/>
                  <a:gd name="connsiteX0-51" fmla="*/ 72844 w 5646743"/>
                  <a:gd name="connsiteY0-52" fmla="*/ 0 h 2669900"/>
                  <a:gd name="connsiteX1-53" fmla="*/ 5646743 w 5646743"/>
                  <a:gd name="connsiteY1-54" fmla="*/ 11430 h 2669900"/>
                  <a:gd name="connsiteX2-55" fmla="*/ 5646743 w 5646743"/>
                  <a:gd name="connsiteY2-56" fmla="*/ 2669900 h 2669900"/>
                  <a:gd name="connsiteX3-57" fmla="*/ 65224 w 5646743"/>
                  <a:gd name="connsiteY3-58" fmla="*/ 2639420 h 2669900"/>
                  <a:gd name="connsiteX4-59" fmla="*/ 72844 w 5646743"/>
                  <a:gd name="connsiteY4-60" fmla="*/ 0 h 2669900"/>
                  <a:gd name="connsiteX0-61" fmla="*/ 72844 w 5646743"/>
                  <a:gd name="connsiteY0-62" fmla="*/ 0 h 2669900"/>
                  <a:gd name="connsiteX1-63" fmla="*/ 5646743 w 5646743"/>
                  <a:gd name="connsiteY1-64" fmla="*/ 11430 h 2669900"/>
                  <a:gd name="connsiteX2-65" fmla="*/ 5646743 w 5646743"/>
                  <a:gd name="connsiteY2-66" fmla="*/ 2669900 h 2669900"/>
                  <a:gd name="connsiteX3-67" fmla="*/ 65224 w 5646743"/>
                  <a:gd name="connsiteY3-68" fmla="*/ 2639420 h 2669900"/>
                  <a:gd name="connsiteX4-69" fmla="*/ 72844 w 5646743"/>
                  <a:gd name="connsiteY4-70" fmla="*/ 0 h 2669900"/>
                  <a:gd name="connsiteX0-71" fmla="*/ 72844 w 5646743"/>
                  <a:gd name="connsiteY0-72" fmla="*/ 0 h 2694433"/>
                  <a:gd name="connsiteX1-73" fmla="*/ 5646743 w 5646743"/>
                  <a:gd name="connsiteY1-74" fmla="*/ 11430 h 2694433"/>
                  <a:gd name="connsiteX2-75" fmla="*/ 5646743 w 5646743"/>
                  <a:gd name="connsiteY2-76" fmla="*/ 2669900 h 2694433"/>
                  <a:gd name="connsiteX3-77" fmla="*/ 65224 w 5646743"/>
                  <a:gd name="connsiteY3-78" fmla="*/ 2639420 h 2694433"/>
                  <a:gd name="connsiteX4-79" fmla="*/ 72844 w 5646743"/>
                  <a:gd name="connsiteY4-80" fmla="*/ 0 h 2694433"/>
                  <a:gd name="connsiteX0-81" fmla="*/ 72844 w 5661983"/>
                  <a:gd name="connsiteY0-82" fmla="*/ 0 h 2673652"/>
                  <a:gd name="connsiteX1-83" fmla="*/ 5646743 w 5661983"/>
                  <a:gd name="connsiteY1-84" fmla="*/ 11430 h 2673652"/>
                  <a:gd name="connsiteX2-85" fmla="*/ 5661983 w 5661983"/>
                  <a:gd name="connsiteY2-86" fmla="*/ 2570840 h 2673652"/>
                  <a:gd name="connsiteX3-87" fmla="*/ 65224 w 5661983"/>
                  <a:gd name="connsiteY3-88" fmla="*/ 2639420 h 2673652"/>
                  <a:gd name="connsiteX4-89" fmla="*/ 72844 w 5661983"/>
                  <a:gd name="connsiteY4-90" fmla="*/ 0 h 2673652"/>
                  <a:gd name="connsiteX0-91" fmla="*/ 72844 w 5646743"/>
                  <a:gd name="connsiteY0-92" fmla="*/ 0 h 2671769"/>
                  <a:gd name="connsiteX1-93" fmla="*/ 5646743 w 5646743"/>
                  <a:gd name="connsiteY1-94" fmla="*/ 11430 h 2671769"/>
                  <a:gd name="connsiteX2-95" fmla="*/ 5639123 w 5646743"/>
                  <a:gd name="connsiteY2-96" fmla="*/ 2555600 h 2671769"/>
                  <a:gd name="connsiteX3-97" fmla="*/ 65224 w 5646743"/>
                  <a:gd name="connsiteY3-98" fmla="*/ 2639420 h 2671769"/>
                  <a:gd name="connsiteX4-99" fmla="*/ 72844 w 5646743"/>
                  <a:gd name="connsiteY4-100" fmla="*/ 0 h 2671769"/>
                  <a:gd name="connsiteX0-101" fmla="*/ 72844 w 5646743"/>
                  <a:gd name="connsiteY0-102" fmla="*/ 0 h 2704648"/>
                  <a:gd name="connsiteX1-103" fmla="*/ 5646743 w 5646743"/>
                  <a:gd name="connsiteY1-104" fmla="*/ 11430 h 2704648"/>
                  <a:gd name="connsiteX2-105" fmla="*/ 5639123 w 5646743"/>
                  <a:gd name="connsiteY2-106" fmla="*/ 2555600 h 2704648"/>
                  <a:gd name="connsiteX3-107" fmla="*/ 65224 w 5646743"/>
                  <a:gd name="connsiteY3-108" fmla="*/ 2639420 h 2704648"/>
                  <a:gd name="connsiteX4-109" fmla="*/ 72844 w 5646743"/>
                  <a:gd name="connsiteY4-110" fmla="*/ 0 h 2704648"/>
                  <a:gd name="connsiteX0-111" fmla="*/ 72844 w 5716198"/>
                  <a:gd name="connsiteY0-112" fmla="*/ 0 h 2704648"/>
                  <a:gd name="connsiteX1-113" fmla="*/ 5646743 w 5716198"/>
                  <a:gd name="connsiteY1-114" fmla="*/ 11430 h 2704648"/>
                  <a:gd name="connsiteX2-115" fmla="*/ 5639123 w 5716198"/>
                  <a:gd name="connsiteY2-116" fmla="*/ 2555600 h 2704648"/>
                  <a:gd name="connsiteX3-117" fmla="*/ 65224 w 5716198"/>
                  <a:gd name="connsiteY3-118" fmla="*/ 2639420 h 2704648"/>
                  <a:gd name="connsiteX4-119" fmla="*/ 72844 w 5716198"/>
                  <a:gd name="connsiteY4-120" fmla="*/ 0 h 2704648"/>
                  <a:gd name="connsiteX0-121" fmla="*/ 72844 w 5777760"/>
                  <a:gd name="connsiteY0-122" fmla="*/ 0 h 2704648"/>
                  <a:gd name="connsiteX1-123" fmla="*/ 5776283 w 5777760"/>
                  <a:gd name="connsiteY1-124" fmla="*/ 19050 h 2704648"/>
                  <a:gd name="connsiteX2-125" fmla="*/ 5639123 w 5777760"/>
                  <a:gd name="connsiteY2-126" fmla="*/ 2555600 h 2704648"/>
                  <a:gd name="connsiteX3-127" fmla="*/ 65224 w 5777760"/>
                  <a:gd name="connsiteY3-128" fmla="*/ 2639420 h 2704648"/>
                  <a:gd name="connsiteX4-129" fmla="*/ 72844 w 5777760"/>
                  <a:gd name="connsiteY4-130" fmla="*/ 0 h 270464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5777760" h="2704648">
                    <a:moveTo>
                      <a:pt x="72844" y="0"/>
                    </a:moveTo>
                    <a:lnTo>
                      <a:pt x="5776283" y="19050"/>
                    </a:lnTo>
                    <a:cubicBezTo>
                      <a:pt x="5773743" y="867107"/>
                      <a:pt x="5809303" y="991263"/>
                      <a:pt x="5639123" y="2555600"/>
                    </a:cubicBezTo>
                    <a:cubicBezTo>
                      <a:pt x="5188317" y="2720700"/>
                      <a:pt x="1925730" y="2748640"/>
                      <a:pt x="65224" y="2639420"/>
                    </a:cubicBezTo>
                    <a:cubicBezTo>
                      <a:pt x="-84636" y="1782473"/>
                      <a:pt x="70304" y="879807"/>
                      <a:pt x="7284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13008418" y="974470"/>
                <a:ext cx="5967795" cy="3140330"/>
                <a:chOff x="768927" y="1641595"/>
                <a:chExt cx="5340928" cy="2511698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768927" y="1641595"/>
                  <a:ext cx="5340928" cy="2511698"/>
                  <a:chOff x="768927" y="1641595"/>
                  <a:chExt cx="5340928" cy="2511698"/>
                </a:xfrm>
              </p:grpSpPr>
              <p:sp>
                <p:nvSpPr>
                  <p:cNvPr id="13" name="Rectangle 14"/>
                  <p:cNvSpPr/>
                  <p:nvPr/>
                </p:nvSpPr>
                <p:spPr>
                  <a:xfrm>
                    <a:off x="2820697" y="1661594"/>
                    <a:ext cx="1269423" cy="589771"/>
                  </a:xfrm>
                  <a:custGeom>
                    <a:avLst/>
                    <a:gdLst>
                      <a:gd name="connsiteX0" fmla="*/ 0 w 1059873"/>
                      <a:gd name="connsiteY0" fmla="*/ 0 h 561109"/>
                      <a:gd name="connsiteX1" fmla="*/ 1059873 w 1059873"/>
                      <a:gd name="connsiteY1" fmla="*/ 0 h 561109"/>
                      <a:gd name="connsiteX2" fmla="*/ 1059873 w 1059873"/>
                      <a:gd name="connsiteY2" fmla="*/ 561109 h 561109"/>
                      <a:gd name="connsiteX3" fmla="*/ 0 w 1059873"/>
                      <a:gd name="connsiteY3" fmla="*/ 561109 h 561109"/>
                      <a:gd name="connsiteX4" fmla="*/ 0 w 1059873"/>
                      <a:gd name="connsiteY4" fmla="*/ 0 h 561109"/>
                      <a:gd name="connsiteX0-1" fmla="*/ 23813 w 1059873"/>
                      <a:gd name="connsiteY0-2" fmla="*/ 23812 h 561109"/>
                      <a:gd name="connsiteX1-3" fmla="*/ 1059873 w 1059873"/>
                      <a:gd name="connsiteY1-4" fmla="*/ 0 h 561109"/>
                      <a:gd name="connsiteX2-5" fmla="*/ 1059873 w 1059873"/>
                      <a:gd name="connsiteY2-6" fmla="*/ 561109 h 561109"/>
                      <a:gd name="connsiteX3-7" fmla="*/ 0 w 1059873"/>
                      <a:gd name="connsiteY3-8" fmla="*/ 561109 h 561109"/>
                      <a:gd name="connsiteX4-9" fmla="*/ 23813 w 1059873"/>
                      <a:gd name="connsiteY4-10" fmla="*/ 23812 h 561109"/>
                      <a:gd name="connsiteX0-11" fmla="*/ 33338 w 1059873"/>
                      <a:gd name="connsiteY0-12" fmla="*/ 66675 h 561109"/>
                      <a:gd name="connsiteX1-13" fmla="*/ 1059873 w 1059873"/>
                      <a:gd name="connsiteY1-14" fmla="*/ 0 h 561109"/>
                      <a:gd name="connsiteX2-15" fmla="*/ 1059873 w 1059873"/>
                      <a:gd name="connsiteY2-16" fmla="*/ 561109 h 561109"/>
                      <a:gd name="connsiteX3-17" fmla="*/ 0 w 1059873"/>
                      <a:gd name="connsiteY3-18" fmla="*/ 561109 h 561109"/>
                      <a:gd name="connsiteX4-19" fmla="*/ 33338 w 1059873"/>
                      <a:gd name="connsiteY4-20" fmla="*/ 66675 h 561109"/>
                      <a:gd name="connsiteX0-21" fmla="*/ 38101 w 1059873"/>
                      <a:gd name="connsiteY0-22" fmla="*/ 28575 h 561109"/>
                      <a:gd name="connsiteX1-23" fmla="*/ 1059873 w 1059873"/>
                      <a:gd name="connsiteY1-24" fmla="*/ 0 h 561109"/>
                      <a:gd name="connsiteX2-25" fmla="*/ 1059873 w 1059873"/>
                      <a:gd name="connsiteY2-26" fmla="*/ 561109 h 561109"/>
                      <a:gd name="connsiteX3-27" fmla="*/ 0 w 1059873"/>
                      <a:gd name="connsiteY3-28" fmla="*/ 561109 h 561109"/>
                      <a:gd name="connsiteX4-29" fmla="*/ 38101 w 1059873"/>
                      <a:gd name="connsiteY4-30" fmla="*/ 28575 h 561109"/>
                      <a:gd name="connsiteX0-31" fmla="*/ 138114 w 1159886"/>
                      <a:gd name="connsiteY0-32" fmla="*/ 28575 h 561109"/>
                      <a:gd name="connsiteX1-33" fmla="*/ 1159886 w 1159886"/>
                      <a:gd name="connsiteY1-34" fmla="*/ 0 h 561109"/>
                      <a:gd name="connsiteX2-35" fmla="*/ 1159886 w 1159886"/>
                      <a:gd name="connsiteY2-36" fmla="*/ 561109 h 561109"/>
                      <a:gd name="connsiteX3-37" fmla="*/ 0 w 1159886"/>
                      <a:gd name="connsiteY3-38" fmla="*/ 551584 h 561109"/>
                      <a:gd name="connsiteX4-39" fmla="*/ 138114 w 1159886"/>
                      <a:gd name="connsiteY4-40" fmla="*/ 28575 h 561109"/>
                      <a:gd name="connsiteX0-41" fmla="*/ 138114 w 1259898"/>
                      <a:gd name="connsiteY0-42" fmla="*/ 0 h 532534"/>
                      <a:gd name="connsiteX1-43" fmla="*/ 1259898 w 1259898"/>
                      <a:gd name="connsiteY1-44" fmla="*/ 19050 h 532534"/>
                      <a:gd name="connsiteX2-45" fmla="*/ 1159886 w 1259898"/>
                      <a:gd name="connsiteY2-46" fmla="*/ 532534 h 532534"/>
                      <a:gd name="connsiteX3-47" fmla="*/ 0 w 1259898"/>
                      <a:gd name="connsiteY3-48" fmla="*/ 523009 h 532534"/>
                      <a:gd name="connsiteX4-49" fmla="*/ 138114 w 1259898"/>
                      <a:gd name="connsiteY4-50" fmla="*/ 0 h 532534"/>
                      <a:gd name="connsiteX0-51" fmla="*/ 138114 w 1259898"/>
                      <a:gd name="connsiteY0-52" fmla="*/ 0 h 570634"/>
                      <a:gd name="connsiteX1-53" fmla="*/ 1259898 w 1259898"/>
                      <a:gd name="connsiteY1-54" fmla="*/ 19050 h 570634"/>
                      <a:gd name="connsiteX2-55" fmla="*/ 1112261 w 1259898"/>
                      <a:gd name="connsiteY2-56" fmla="*/ 570634 h 570634"/>
                      <a:gd name="connsiteX3-57" fmla="*/ 0 w 1259898"/>
                      <a:gd name="connsiteY3-58" fmla="*/ 523009 h 570634"/>
                      <a:gd name="connsiteX4-59" fmla="*/ 138114 w 1259898"/>
                      <a:gd name="connsiteY4-60" fmla="*/ 0 h 570634"/>
                      <a:gd name="connsiteX0-61" fmla="*/ 138114 w 1259898"/>
                      <a:gd name="connsiteY0-62" fmla="*/ 0 h 570634"/>
                      <a:gd name="connsiteX1-63" fmla="*/ 1259898 w 1259898"/>
                      <a:gd name="connsiteY1-64" fmla="*/ 19050 h 570634"/>
                      <a:gd name="connsiteX2-65" fmla="*/ 1112261 w 1259898"/>
                      <a:gd name="connsiteY2-66" fmla="*/ 570634 h 570634"/>
                      <a:gd name="connsiteX3-67" fmla="*/ 255877 w 1259898"/>
                      <a:gd name="connsiteY3-68" fmla="*/ 548119 h 570634"/>
                      <a:gd name="connsiteX4-69" fmla="*/ 0 w 1259898"/>
                      <a:gd name="connsiteY4-70" fmla="*/ 523009 h 570634"/>
                      <a:gd name="connsiteX5" fmla="*/ 138114 w 1259898"/>
                      <a:gd name="connsiteY5" fmla="*/ 0 h 570634"/>
                      <a:gd name="connsiteX0-71" fmla="*/ 138114 w 1259898"/>
                      <a:gd name="connsiteY0-72" fmla="*/ 0 h 570634"/>
                      <a:gd name="connsiteX1-73" fmla="*/ 1259898 w 1259898"/>
                      <a:gd name="connsiteY1-74" fmla="*/ 19050 h 570634"/>
                      <a:gd name="connsiteX2-75" fmla="*/ 1112261 w 1259898"/>
                      <a:gd name="connsiteY2-76" fmla="*/ 570634 h 570634"/>
                      <a:gd name="connsiteX3-77" fmla="*/ 255877 w 1259898"/>
                      <a:gd name="connsiteY3-78" fmla="*/ 548119 h 570634"/>
                      <a:gd name="connsiteX4-79" fmla="*/ 0 w 1259898"/>
                      <a:gd name="connsiteY4-80" fmla="*/ 523009 h 570634"/>
                      <a:gd name="connsiteX5-81" fmla="*/ 138114 w 1259898"/>
                      <a:gd name="connsiteY5-82" fmla="*/ 0 h 570634"/>
                      <a:gd name="connsiteX0-83" fmla="*/ 138114 w 1259898"/>
                      <a:gd name="connsiteY0-84" fmla="*/ 0 h 570634"/>
                      <a:gd name="connsiteX1-85" fmla="*/ 1259898 w 1259898"/>
                      <a:gd name="connsiteY1-86" fmla="*/ 19050 h 570634"/>
                      <a:gd name="connsiteX2-87" fmla="*/ 1112261 w 1259898"/>
                      <a:gd name="connsiteY2-88" fmla="*/ 570634 h 570634"/>
                      <a:gd name="connsiteX3-89" fmla="*/ 255877 w 1259898"/>
                      <a:gd name="connsiteY3-90" fmla="*/ 548119 h 570634"/>
                      <a:gd name="connsiteX4-91" fmla="*/ 0 w 1259898"/>
                      <a:gd name="connsiteY4-92" fmla="*/ 523009 h 570634"/>
                      <a:gd name="connsiteX5-93" fmla="*/ 138114 w 1259898"/>
                      <a:gd name="connsiteY5-94" fmla="*/ 0 h 570634"/>
                      <a:gd name="connsiteX0-95" fmla="*/ 138114 w 1259898"/>
                      <a:gd name="connsiteY0-96" fmla="*/ 0 h 570634"/>
                      <a:gd name="connsiteX1-97" fmla="*/ 1259898 w 1259898"/>
                      <a:gd name="connsiteY1-98" fmla="*/ 19050 h 570634"/>
                      <a:gd name="connsiteX2-99" fmla="*/ 1112261 w 1259898"/>
                      <a:gd name="connsiteY2-100" fmla="*/ 570634 h 570634"/>
                      <a:gd name="connsiteX3-101" fmla="*/ 255877 w 1259898"/>
                      <a:gd name="connsiteY3-102" fmla="*/ 548119 h 570634"/>
                      <a:gd name="connsiteX4-103" fmla="*/ 0 w 1259898"/>
                      <a:gd name="connsiteY4-104" fmla="*/ 523009 h 570634"/>
                      <a:gd name="connsiteX5-105" fmla="*/ 138114 w 1259898"/>
                      <a:gd name="connsiteY5-106" fmla="*/ 0 h 570634"/>
                      <a:gd name="connsiteX0-107" fmla="*/ 138114 w 1259898"/>
                      <a:gd name="connsiteY0-108" fmla="*/ 0 h 570634"/>
                      <a:gd name="connsiteX1-109" fmla="*/ 1259898 w 1259898"/>
                      <a:gd name="connsiteY1-110" fmla="*/ 19050 h 570634"/>
                      <a:gd name="connsiteX2-111" fmla="*/ 1112261 w 1259898"/>
                      <a:gd name="connsiteY2-112" fmla="*/ 570634 h 570634"/>
                      <a:gd name="connsiteX3-113" fmla="*/ 255877 w 1259898"/>
                      <a:gd name="connsiteY3-114" fmla="*/ 548119 h 570634"/>
                      <a:gd name="connsiteX4-115" fmla="*/ 0 w 1259898"/>
                      <a:gd name="connsiteY4-116" fmla="*/ 523009 h 570634"/>
                      <a:gd name="connsiteX5-117" fmla="*/ 138114 w 1259898"/>
                      <a:gd name="connsiteY5-118" fmla="*/ 0 h 570634"/>
                      <a:gd name="connsiteX0-119" fmla="*/ 147639 w 1269423"/>
                      <a:gd name="connsiteY0-120" fmla="*/ 0 h 570634"/>
                      <a:gd name="connsiteX1-121" fmla="*/ 1269423 w 1269423"/>
                      <a:gd name="connsiteY1-122" fmla="*/ 19050 h 570634"/>
                      <a:gd name="connsiteX2-123" fmla="*/ 1121786 w 1269423"/>
                      <a:gd name="connsiteY2-124" fmla="*/ 570634 h 570634"/>
                      <a:gd name="connsiteX3-125" fmla="*/ 265402 w 1269423"/>
                      <a:gd name="connsiteY3-126" fmla="*/ 548119 h 570634"/>
                      <a:gd name="connsiteX4-127" fmla="*/ 0 w 1269423"/>
                      <a:gd name="connsiteY4-128" fmla="*/ 508722 h 570634"/>
                      <a:gd name="connsiteX5-129" fmla="*/ 147639 w 1269423"/>
                      <a:gd name="connsiteY5-130" fmla="*/ 0 h 570634"/>
                      <a:gd name="connsiteX0-131" fmla="*/ 147639 w 1269423"/>
                      <a:gd name="connsiteY0-132" fmla="*/ 0 h 570634"/>
                      <a:gd name="connsiteX1-133" fmla="*/ 1269423 w 1269423"/>
                      <a:gd name="connsiteY1-134" fmla="*/ 19050 h 570634"/>
                      <a:gd name="connsiteX2-135" fmla="*/ 1121786 w 1269423"/>
                      <a:gd name="connsiteY2-136" fmla="*/ 570634 h 570634"/>
                      <a:gd name="connsiteX3-137" fmla="*/ 265402 w 1269423"/>
                      <a:gd name="connsiteY3-138" fmla="*/ 548119 h 570634"/>
                      <a:gd name="connsiteX4-139" fmla="*/ 0 w 1269423"/>
                      <a:gd name="connsiteY4-140" fmla="*/ 508722 h 570634"/>
                      <a:gd name="connsiteX5-141" fmla="*/ 147639 w 1269423"/>
                      <a:gd name="connsiteY5-142" fmla="*/ 0 h 570634"/>
                      <a:gd name="connsiteX0-143" fmla="*/ 123826 w 1269423"/>
                      <a:gd name="connsiteY0-144" fmla="*/ 0 h 556347"/>
                      <a:gd name="connsiteX1-145" fmla="*/ 1269423 w 1269423"/>
                      <a:gd name="connsiteY1-146" fmla="*/ 4763 h 556347"/>
                      <a:gd name="connsiteX2-147" fmla="*/ 1121786 w 1269423"/>
                      <a:gd name="connsiteY2-148" fmla="*/ 556347 h 556347"/>
                      <a:gd name="connsiteX3-149" fmla="*/ 265402 w 1269423"/>
                      <a:gd name="connsiteY3-150" fmla="*/ 533832 h 556347"/>
                      <a:gd name="connsiteX4-151" fmla="*/ 0 w 1269423"/>
                      <a:gd name="connsiteY4-152" fmla="*/ 494435 h 556347"/>
                      <a:gd name="connsiteX5-153" fmla="*/ 123826 w 1269423"/>
                      <a:gd name="connsiteY5-154" fmla="*/ 0 h 556347"/>
                      <a:gd name="connsiteX0-155" fmla="*/ 123826 w 1269423"/>
                      <a:gd name="connsiteY0-156" fmla="*/ 0 h 556347"/>
                      <a:gd name="connsiteX1-157" fmla="*/ 1269423 w 1269423"/>
                      <a:gd name="connsiteY1-158" fmla="*/ 4763 h 556347"/>
                      <a:gd name="connsiteX2-159" fmla="*/ 1121786 w 1269423"/>
                      <a:gd name="connsiteY2-160" fmla="*/ 556347 h 556347"/>
                      <a:gd name="connsiteX3-161" fmla="*/ 265402 w 1269423"/>
                      <a:gd name="connsiteY3-162" fmla="*/ 533832 h 556347"/>
                      <a:gd name="connsiteX4-163" fmla="*/ 0 w 1269423"/>
                      <a:gd name="connsiteY4-164" fmla="*/ 494435 h 556347"/>
                      <a:gd name="connsiteX5-165" fmla="*/ 123826 w 1269423"/>
                      <a:gd name="connsiteY5-166" fmla="*/ 0 h 556347"/>
                      <a:gd name="connsiteX0-167" fmla="*/ 123826 w 1269423"/>
                      <a:gd name="connsiteY0-168" fmla="*/ 0 h 556347"/>
                      <a:gd name="connsiteX1-169" fmla="*/ 1269423 w 1269423"/>
                      <a:gd name="connsiteY1-170" fmla="*/ 4763 h 556347"/>
                      <a:gd name="connsiteX2-171" fmla="*/ 1121786 w 1269423"/>
                      <a:gd name="connsiteY2-172" fmla="*/ 556347 h 556347"/>
                      <a:gd name="connsiteX3-173" fmla="*/ 265402 w 1269423"/>
                      <a:gd name="connsiteY3-174" fmla="*/ 533832 h 556347"/>
                      <a:gd name="connsiteX4-175" fmla="*/ 0 w 1269423"/>
                      <a:gd name="connsiteY4-176" fmla="*/ 494435 h 556347"/>
                      <a:gd name="connsiteX5-177" fmla="*/ 123826 w 1269423"/>
                      <a:gd name="connsiteY5-178" fmla="*/ 0 h 556347"/>
                      <a:gd name="connsiteX0-179" fmla="*/ 123826 w 1269423"/>
                      <a:gd name="connsiteY0-180" fmla="*/ 47869 h 604216"/>
                      <a:gd name="connsiteX1-181" fmla="*/ 465428 w 1269423"/>
                      <a:gd name="connsiteY1-182" fmla="*/ 14964 h 604216"/>
                      <a:gd name="connsiteX2-183" fmla="*/ 1269423 w 1269423"/>
                      <a:gd name="connsiteY2-184" fmla="*/ 52632 h 604216"/>
                      <a:gd name="connsiteX3-185" fmla="*/ 1121786 w 1269423"/>
                      <a:gd name="connsiteY3-186" fmla="*/ 604216 h 604216"/>
                      <a:gd name="connsiteX4-187" fmla="*/ 265402 w 1269423"/>
                      <a:gd name="connsiteY4-188" fmla="*/ 581701 h 604216"/>
                      <a:gd name="connsiteX5-189" fmla="*/ 0 w 1269423"/>
                      <a:gd name="connsiteY5-190" fmla="*/ 542304 h 604216"/>
                      <a:gd name="connsiteX6" fmla="*/ 123826 w 1269423"/>
                      <a:gd name="connsiteY6" fmla="*/ 47869 h 604216"/>
                      <a:gd name="connsiteX0-191" fmla="*/ 123826 w 1269423"/>
                      <a:gd name="connsiteY0-192" fmla="*/ 47869 h 604216"/>
                      <a:gd name="connsiteX1-193" fmla="*/ 465428 w 1269423"/>
                      <a:gd name="connsiteY1-194" fmla="*/ 14964 h 604216"/>
                      <a:gd name="connsiteX2-195" fmla="*/ 1269423 w 1269423"/>
                      <a:gd name="connsiteY2-196" fmla="*/ 52632 h 604216"/>
                      <a:gd name="connsiteX3-197" fmla="*/ 1121786 w 1269423"/>
                      <a:gd name="connsiteY3-198" fmla="*/ 604216 h 604216"/>
                      <a:gd name="connsiteX4-199" fmla="*/ 265402 w 1269423"/>
                      <a:gd name="connsiteY4-200" fmla="*/ 581701 h 604216"/>
                      <a:gd name="connsiteX5-201" fmla="*/ 0 w 1269423"/>
                      <a:gd name="connsiteY5-202" fmla="*/ 542304 h 604216"/>
                      <a:gd name="connsiteX6-203" fmla="*/ 123826 w 1269423"/>
                      <a:gd name="connsiteY6-204" fmla="*/ 47869 h 604216"/>
                      <a:gd name="connsiteX0-205" fmla="*/ 123826 w 1269423"/>
                      <a:gd name="connsiteY0-206" fmla="*/ 47869 h 604216"/>
                      <a:gd name="connsiteX1-207" fmla="*/ 465428 w 1269423"/>
                      <a:gd name="connsiteY1-208" fmla="*/ 14964 h 604216"/>
                      <a:gd name="connsiteX2-209" fmla="*/ 1269423 w 1269423"/>
                      <a:gd name="connsiteY2-210" fmla="*/ 52632 h 604216"/>
                      <a:gd name="connsiteX3-211" fmla="*/ 1121786 w 1269423"/>
                      <a:gd name="connsiteY3-212" fmla="*/ 604216 h 604216"/>
                      <a:gd name="connsiteX4-213" fmla="*/ 265402 w 1269423"/>
                      <a:gd name="connsiteY4-214" fmla="*/ 581701 h 604216"/>
                      <a:gd name="connsiteX5-215" fmla="*/ 0 w 1269423"/>
                      <a:gd name="connsiteY5-216" fmla="*/ 542304 h 604216"/>
                      <a:gd name="connsiteX6-217" fmla="*/ 123826 w 1269423"/>
                      <a:gd name="connsiteY6-218" fmla="*/ 47869 h 604216"/>
                      <a:gd name="connsiteX0-219" fmla="*/ 123826 w 1269423"/>
                      <a:gd name="connsiteY0-220" fmla="*/ 47869 h 604216"/>
                      <a:gd name="connsiteX1-221" fmla="*/ 465428 w 1269423"/>
                      <a:gd name="connsiteY1-222" fmla="*/ 14964 h 604216"/>
                      <a:gd name="connsiteX2-223" fmla="*/ 1269423 w 1269423"/>
                      <a:gd name="connsiteY2-224" fmla="*/ 52632 h 604216"/>
                      <a:gd name="connsiteX3-225" fmla="*/ 1121786 w 1269423"/>
                      <a:gd name="connsiteY3-226" fmla="*/ 604216 h 604216"/>
                      <a:gd name="connsiteX4-227" fmla="*/ 265402 w 1269423"/>
                      <a:gd name="connsiteY4-228" fmla="*/ 581701 h 604216"/>
                      <a:gd name="connsiteX5-229" fmla="*/ 0 w 1269423"/>
                      <a:gd name="connsiteY5-230" fmla="*/ 542304 h 604216"/>
                      <a:gd name="connsiteX6-231" fmla="*/ 123826 w 1269423"/>
                      <a:gd name="connsiteY6-232" fmla="*/ 47869 h 604216"/>
                      <a:gd name="connsiteX0-233" fmla="*/ 123826 w 1269423"/>
                      <a:gd name="connsiteY0-234" fmla="*/ 57394 h 604216"/>
                      <a:gd name="connsiteX1-235" fmla="*/ 465428 w 1269423"/>
                      <a:gd name="connsiteY1-236" fmla="*/ 14964 h 604216"/>
                      <a:gd name="connsiteX2-237" fmla="*/ 1269423 w 1269423"/>
                      <a:gd name="connsiteY2-238" fmla="*/ 52632 h 604216"/>
                      <a:gd name="connsiteX3-239" fmla="*/ 1121786 w 1269423"/>
                      <a:gd name="connsiteY3-240" fmla="*/ 604216 h 604216"/>
                      <a:gd name="connsiteX4-241" fmla="*/ 265402 w 1269423"/>
                      <a:gd name="connsiteY4-242" fmla="*/ 581701 h 604216"/>
                      <a:gd name="connsiteX5-243" fmla="*/ 0 w 1269423"/>
                      <a:gd name="connsiteY5-244" fmla="*/ 542304 h 604216"/>
                      <a:gd name="connsiteX6-245" fmla="*/ 123826 w 1269423"/>
                      <a:gd name="connsiteY6-246" fmla="*/ 57394 h 604216"/>
                      <a:gd name="connsiteX0-247" fmla="*/ 123826 w 1269423"/>
                      <a:gd name="connsiteY0-248" fmla="*/ 57394 h 604216"/>
                      <a:gd name="connsiteX1-249" fmla="*/ 465428 w 1269423"/>
                      <a:gd name="connsiteY1-250" fmla="*/ 14964 h 604216"/>
                      <a:gd name="connsiteX2-251" fmla="*/ 1269423 w 1269423"/>
                      <a:gd name="connsiteY2-252" fmla="*/ 52632 h 604216"/>
                      <a:gd name="connsiteX3-253" fmla="*/ 1121786 w 1269423"/>
                      <a:gd name="connsiteY3-254" fmla="*/ 604216 h 604216"/>
                      <a:gd name="connsiteX4-255" fmla="*/ 265402 w 1269423"/>
                      <a:gd name="connsiteY4-256" fmla="*/ 581701 h 604216"/>
                      <a:gd name="connsiteX5-257" fmla="*/ 0 w 1269423"/>
                      <a:gd name="connsiteY5-258" fmla="*/ 542304 h 604216"/>
                      <a:gd name="connsiteX6-259" fmla="*/ 123826 w 1269423"/>
                      <a:gd name="connsiteY6-260" fmla="*/ 57394 h 604216"/>
                      <a:gd name="connsiteX0-261" fmla="*/ 123826 w 1269423"/>
                      <a:gd name="connsiteY0-262" fmla="*/ 50744 h 597566"/>
                      <a:gd name="connsiteX1-263" fmla="*/ 465428 w 1269423"/>
                      <a:gd name="connsiteY1-264" fmla="*/ 8314 h 597566"/>
                      <a:gd name="connsiteX2-265" fmla="*/ 598778 w 1269423"/>
                      <a:gd name="connsiteY2-266" fmla="*/ 32126 h 597566"/>
                      <a:gd name="connsiteX3-267" fmla="*/ 1269423 w 1269423"/>
                      <a:gd name="connsiteY3-268" fmla="*/ 45982 h 597566"/>
                      <a:gd name="connsiteX4-269" fmla="*/ 1121786 w 1269423"/>
                      <a:gd name="connsiteY4-270" fmla="*/ 597566 h 597566"/>
                      <a:gd name="connsiteX5-271" fmla="*/ 265402 w 1269423"/>
                      <a:gd name="connsiteY5-272" fmla="*/ 575051 h 597566"/>
                      <a:gd name="connsiteX6-273" fmla="*/ 0 w 1269423"/>
                      <a:gd name="connsiteY6-274" fmla="*/ 535654 h 597566"/>
                      <a:gd name="connsiteX7" fmla="*/ 123826 w 1269423"/>
                      <a:gd name="connsiteY7" fmla="*/ 50744 h 597566"/>
                      <a:gd name="connsiteX0-275" fmla="*/ 123826 w 1269423"/>
                      <a:gd name="connsiteY0-276" fmla="*/ 49637 h 596459"/>
                      <a:gd name="connsiteX1-277" fmla="*/ 465428 w 1269423"/>
                      <a:gd name="connsiteY1-278" fmla="*/ 7207 h 596459"/>
                      <a:gd name="connsiteX2-279" fmla="*/ 598778 w 1269423"/>
                      <a:gd name="connsiteY2-280" fmla="*/ 31019 h 596459"/>
                      <a:gd name="connsiteX3-281" fmla="*/ 794041 w 1269423"/>
                      <a:gd name="connsiteY3-282" fmla="*/ 35782 h 596459"/>
                      <a:gd name="connsiteX4-283" fmla="*/ 1269423 w 1269423"/>
                      <a:gd name="connsiteY4-284" fmla="*/ 44875 h 596459"/>
                      <a:gd name="connsiteX5-285" fmla="*/ 1121786 w 1269423"/>
                      <a:gd name="connsiteY5-286" fmla="*/ 596459 h 596459"/>
                      <a:gd name="connsiteX6-287" fmla="*/ 265402 w 1269423"/>
                      <a:gd name="connsiteY6-288" fmla="*/ 573944 h 596459"/>
                      <a:gd name="connsiteX7-289" fmla="*/ 0 w 1269423"/>
                      <a:gd name="connsiteY7-290" fmla="*/ 534547 h 596459"/>
                      <a:gd name="connsiteX8" fmla="*/ 123826 w 1269423"/>
                      <a:gd name="connsiteY8" fmla="*/ 49637 h 596459"/>
                      <a:gd name="connsiteX0-291" fmla="*/ 123826 w 1269423"/>
                      <a:gd name="connsiteY0-292" fmla="*/ 43695 h 590517"/>
                      <a:gd name="connsiteX1-293" fmla="*/ 465428 w 1269423"/>
                      <a:gd name="connsiteY1-294" fmla="*/ 1265 h 590517"/>
                      <a:gd name="connsiteX2-295" fmla="*/ 598778 w 1269423"/>
                      <a:gd name="connsiteY2-296" fmla="*/ 25077 h 590517"/>
                      <a:gd name="connsiteX3-297" fmla="*/ 808329 w 1269423"/>
                      <a:gd name="connsiteY3-298" fmla="*/ 63177 h 590517"/>
                      <a:gd name="connsiteX4-299" fmla="*/ 1269423 w 1269423"/>
                      <a:gd name="connsiteY4-300" fmla="*/ 38933 h 590517"/>
                      <a:gd name="connsiteX5-301" fmla="*/ 1121786 w 1269423"/>
                      <a:gd name="connsiteY5-302" fmla="*/ 590517 h 590517"/>
                      <a:gd name="connsiteX6-303" fmla="*/ 265402 w 1269423"/>
                      <a:gd name="connsiteY6-304" fmla="*/ 568002 h 590517"/>
                      <a:gd name="connsiteX7-305" fmla="*/ 0 w 1269423"/>
                      <a:gd name="connsiteY7-306" fmla="*/ 528605 h 590517"/>
                      <a:gd name="connsiteX8-307" fmla="*/ 123826 w 1269423"/>
                      <a:gd name="connsiteY8-308" fmla="*/ 43695 h 590517"/>
                      <a:gd name="connsiteX0-309" fmla="*/ 123826 w 1269423"/>
                      <a:gd name="connsiteY0-310" fmla="*/ 49636 h 596458"/>
                      <a:gd name="connsiteX1-311" fmla="*/ 465428 w 1269423"/>
                      <a:gd name="connsiteY1-312" fmla="*/ 7206 h 596458"/>
                      <a:gd name="connsiteX2-313" fmla="*/ 598778 w 1269423"/>
                      <a:gd name="connsiteY2-314" fmla="*/ 31018 h 596458"/>
                      <a:gd name="connsiteX3-315" fmla="*/ 865479 w 1269423"/>
                      <a:gd name="connsiteY3-316" fmla="*/ 35780 h 596458"/>
                      <a:gd name="connsiteX4-317" fmla="*/ 1269423 w 1269423"/>
                      <a:gd name="connsiteY4-318" fmla="*/ 44874 h 596458"/>
                      <a:gd name="connsiteX5-319" fmla="*/ 1121786 w 1269423"/>
                      <a:gd name="connsiteY5-320" fmla="*/ 596458 h 596458"/>
                      <a:gd name="connsiteX6-321" fmla="*/ 265402 w 1269423"/>
                      <a:gd name="connsiteY6-322" fmla="*/ 573943 h 596458"/>
                      <a:gd name="connsiteX7-323" fmla="*/ 0 w 1269423"/>
                      <a:gd name="connsiteY7-324" fmla="*/ 534546 h 596458"/>
                      <a:gd name="connsiteX8-325" fmla="*/ 123826 w 1269423"/>
                      <a:gd name="connsiteY8-326" fmla="*/ 49636 h 596458"/>
                      <a:gd name="connsiteX0-327" fmla="*/ 123826 w 1269423"/>
                      <a:gd name="connsiteY0-328" fmla="*/ 49636 h 596458"/>
                      <a:gd name="connsiteX1-329" fmla="*/ 465428 w 1269423"/>
                      <a:gd name="connsiteY1-330" fmla="*/ 7206 h 596458"/>
                      <a:gd name="connsiteX2-331" fmla="*/ 598778 w 1269423"/>
                      <a:gd name="connsiteY2-332" fmla="*/ 31018 h 596458"/>
                      <a:gd name="connsiteX3-333" fmla="*/ 865479 w 1269423"/>
                      <a:gd name="connsiteY3-334" fmla="*/ 35780 h 596458"/>
                      <a:gd name="connsiteX4-335" fmla="*/ 1269423 w 1269423"/>
                      <a:gd name="connsiteY4-336" fmla="*/ 44874 h 596458"/>
                      <a:gd name="connsiteX5-337" fmla="*/ 1121786 w 1269423"/>
                      <a:gd name="connsiteY5-338" fmla="*/ 596458 h 596458"/>
                      <a:gd name="connsiteX6-339" fmla="*/ 265402 w 1269423"/>
                      <a:gd name="connsiteY6-340" fmla="*/ 573943 h 596458"/>
                      <a:gd name="connsiteX7-341" fmla="*/ 0 w 1269423"/>
                      <a:gd name="connsiteY7-342" fmla="*/ 534546 h 596458"/>
                      <a:gd name="connsiteX8-343" fmla="*/ 123826 w 1269423"/>
                      <a:gd name="connsiteY8-344" fmla="*/ 49636 h 596458"/>
                      <a:gd name="connsiteX0-345" fmla="*/ 123826 w 1269423"/>
                      <a:gd name="connsiteY0-346" fmla="*/ 49636 h 596458"/>
                      <a:gd name="connsiteX1-347" fmla="*/ 465428 w 1269423"/>
                      <a:gd name="connsiteY1-348" fmla="*/ 7206 h 596458"/>
                      <a:gd name="connsiteX2-349" fmla="*/ 660691 w 1269423"/>
                      <a:gd name="connsiteY2-350" fmla="*/ 54830 h 596458"/>
                      <a:gd name="connsiteX3-351" fmla="*/ 865479 w 1269423"/>
                      <a:gd name="connsiteY3-352" fmla="*/ 35780 h 596458"/>
                      <a:gd name="connsiteX4-353" fmla="*/ 1269423 w 1269423"/>
                      <a:gd name="connsiteY4-354" fmla="*/ 44874 h 596458"/>
                      <a:gd name="connsiteX5-355" fmla="*/ 1121786 w 1269423"/>
                      <a:gd name="connsiteY5-356" fmla="*/ 596458 h 596458"/>
                      <a:gd name="connsiteX6-357" fmla="*/ 265402 w 1269423"/>
                      <a:gd name="connsiteY6-358" fmla="*/ 573943 h 596458"/>
                      <a:gd name="connsiteX7-359" fmla="*/ 0 w 1269423"/>
                      <a:gd name="connsiteY7-360" fmla="*/ 534546 h 596458"/>
                      <a:gd name="connsiteX8-361" fmla="*/ 123826 w 1269423"/>
                      <a:gd name="connsiteY8-362" fmla="*/ 49636 h 596458"/>
                      <a:gd name="connsiteX0-363" fmla="*/ 123826 w 1269423"/>
                      <a:gd name="connsiteY0-364" fmla="*/ 49636 h 596458"/>
                      <a:gd name="connsiteX1-365" fmla="*/ 465428 w 1269423"/>
                      <a:gd name="connsiteY1-366" fmla="*/ 7206 h 596458"/>
                      <a:gd name="connsiteX2-367" fmla="*/ 679741 w 1269423"/>
                      <a:gd name="connsiteY2-368" fmla="*/ 73880 h 596458"/>
                      <a:gd name="connsiteX3-369" fmla="*/ 865479 w 1269423"/>
                      <a:gd name="connsiteY3-370" fmla="*/ 35780 h 596458"/>
                      <a:gd name="connsiteX4-371" fmla="*/ 1269423 w 1269423"/>
                      <a:gd name="connsiteY4-372" fmla="*/ 44874 h 596458"/>
                      <a:gd name="connsiteX5-373" fmla="*/ 1121786 w 1269423"/>
                      <a:gd name="connsiteY5-374" fmla="*/ 596458 h 596458"/>
                      <a:gd name="connsiteX6-375" fmla="*/ 265402 w 1269423"/>
                      <a:gd name="connsiteY6-376" fmla="*/ 573943 h 596458"/>
                      <a:gd name="connsiteX7-377" fmla="*/ 0 w 1269423"/>
                      <a:gd name="connsiteY7-378" fmla="*/ 534546 h 596458"/>
                      <a:gd name="connsiteX8-379" fmla="*/ 123826 w 1269423"/>
                      <a:gd name="connsiteY8-380" fmla="*/ 49636 h 596458"/>
                      <a:gd name="connsiteX0-381" fmla="*/ 123826 w 1269423"/>
                      <a:gd name="connsiteY0-382" fmla="*/ 45668 h 592490"/>
                      <a:gd name="connsiteX1-383" fmla="*/ 465428 w 1269423"/>
                      <a:gd name="connsiteY1-384" fmla="*/ 3238 h 592490"/>
                      <a:gd name="connsiteX2-385" fmla="*/ 679741 w 1269423"/>
                      <a:gd name="connsiteY2-386" fmla="*/ 69912 h 592490"/>
                      <a:gd name="connsiteX3-387" fmla="*/ 865479 w 1269423"/>
                      <a:gd name="connsiteY3-388" fmla="*/ 31812 h 592490"/>
                      <a:gd name="connsiteX4-389" fmla="*/ 1065503 w 1269423"/>
                      <a:gd name="connsiteY4-390" fmla="*/ 50863 h 592490"/>
                      <a:gd name="connsiteX5-391" fmla="*/ 1269423 w 1269423"/>
                      <a:gd name="connsiteY5-392" fmla="*/ 40906 h 592490"/>
                      <a:gd name="connsiteX6-393" fmla="*/ 1121786 w 1269423"/>
                      <a:gd name="connsiteY6-394" fmla="*/ 592490 h 592490"/>
                      <a:gd name="connsiteX7-395" fmla="*/ 265402 w 1269423"/>
                      <a:gd name="connsiteY7-396" fmla="*/ 569975 h 592490"/>
                      <a:gd name="connsiteX8-397" fmla="*/ 0 w 1269423"/>
                      <a:gd name="connsiteY8-398" fmla="*/ 530578 h 592490"/>
                      <a:gd name="connsiteX9" fmla="*/ 123826 w 1269423"/>
                      <a:gd name="connsiteY9" fmla="*/ 45668 h 592490"/>
                      <a:gd name="connsiteX0-399" fmla="*/ 123826 w 1269423"/>
                      <a:gd name="connsiteY0-400" fmla="*/ 42949 h 589771"/>
                      <a:gd name="connsiteX1-401" fmla="*/ 465428 w 1269423"/>
                      <a:gd name="connsiteY1-402" fmla="*/ 519 h 589771"/>
                      <a:gd name="connsiteX2-403" fmla="*/ 679741 w 1269423"/>
                      <a:gd name="connsiteY2-404" fmla="*/ 67193 h 589771"/>
                      <a:gd name="connsiteX3-405" fmla="*/ 865479 w 1269423"/>
                      <a:gd name="connsiteY3-406" fmla="*/ 29093 h 589771"/>
                      <a:gd name="connsiteX4-407" fmla="*/ 1065503 w 1269423"/>
                      <a:gd name="connsiteY4-408" fmla="*/ 48144 h 589771"/>
                      <a:gd name="connsiteX5-409" fmla="*/ 1269423 w 1269423"/>
                      <a:gd name="connsiteY5-410" fmla="*/ 38187 h 589771"/>
                      <a:gd name="connsiteX6-411" fmla="*/ 1121786 w 1269423"/>
                      <a:gd name="connsiteY6-412" fmla="*/ 589771 h 589771"/>
                      <a:gd name="connsiteX7-413" fmla="*/ 265402 w 1269423"/>
                      <a:gd name="connsiteY7-414" fmla="*/ 567256 h 589771"/>
                      <a:gd name="connsiteX8-415" fmla="*/ 0 w 1269423"/>
                      <a:gd name="connsiteY8-416" fmla="*/ 527859 h 589771"/>
                      <a:gd name="connsiteX9-417" fmla="*/ 123826 w 1269423"/>
                      <a:gd name="connsiteY9-418" fmla="*/ 42949 h 589771"/>
                      <a:gd name="connsiteX0-419" fmla="*/ 123826 w 1269423"/>
                      <a:gd name="connsiteY0-420" fmla="*/ 42949 h 589771"/>
                      <a:gd name="connsiteX1-421" fmla="*/ 465428 w 1269423"/>
                      <a:gd name="connsiteY1-422" fmla="*/ 519 h 589771"/>
                      <a:gd name="connsiteX2-423" fmla="*/ 679741 w 1269423"/>
                      <a:gd name="connsiteY2-424" fmla="*/ 67193 h 589771"/>
                      <a:gd name="connsiteX3-425" fmla="*/ 865479 w 1269423"/>
                      <a:gd name="connsiteY3-426" fmla="*/ 29093 h 589771"/>
                      <a:gd name="connsiteX4-427" fmla="*/ 1065503 w 1269423"/>
                      <a:gd name="connsiteY4-428" fmla="*/ 48144 h 589771"/>
                      <a:gd name="connsiteX5-429" fmla="*/ 1269423 w 1269423"/>
                      <a:gd name="connsiteY5-430" fmla="*/ 38187 h 589771"/>
                      <a:gd name="connsiteX6-431" fmla="*/ 1121786 w 1269423"/>
                      <a:gd name="connsiteY6-432" fmla="*/ 589771 h 589771"/>
                      <a:gd name="connsiteX7-433" fmla="*/ 265402 w 1269423"/>
                      <a:gd name="connsiteY7-434" fmla="*/ 567256 h 589771"/>
                      <a:gd name="connsiteX8-435" fmla="*/ 0 w 1269423"/>
                      <a:gd name="connsiteY8-436" fmla="*/ 527859 h 589771"/>
                      <a:gd name="connsiteX9-437" fmla="*/ 123826 w 1269423"/>
                      <a:gd name="connsiteY9-438" fmla="*/ 42949 h 589771"/>
                      <a:gd name="connsiteX0-439" fmla="*/ 123826 w 1269423"/>
                      <a:gd name="connsiteY0-440" fmla="*/ 42949 h 589771"/>
                      <a:gd name="connsiteX1-441" fmla="*/ 465428 w 1269423"/>
                      <a:gd name="connsiteY1-442" fmla="*/ 519 h 589771"/>
                      <a:gd name="connsiteX2-443" fmla="*/ 679741 w 1269423"/>
                      <a:gd name="connsiteY2-444" fmla="*/ 67193 h 589771"/>
                      <a:gd name="connsiteX3-445" fmla="*/ 865479 w 1269423"/>
                      <a:gd name="connsiteY3-446" fmla="*/ 29093 h 589771"/>
                      <a:gd name="connsiteX4-447" fmla="*/ 1065503 w 1269423"/>
                      <a:gd name="connsiteY4-448" fmla="*/ 48144 h 589771"/>
                      <a:gd name="connsiteX5-449" fmla="*/ 1269423 w 1269423"/>
                      <a:gd name="connsiteY5-450" fmla="*/ 38187 h 589771"/>
                      <a:gd name="connsiteX6-451" fmla="*/ 1121786 w 1269423"/>
                      <a:gd name="connsiteY6-452" fmla="*/ 589771 h 589771"/>
                      <a:gd name="connsiteX7-453" fmla="*/ 265402 w 1269423"/>
                      <a:gd name="connsiteY7-454" fmla="*/ 567256 h 589771"/>
                      <a:gd name="connsiteX8-455" fmla="*/ 0 w 1269423"/>
                      <a:gd name="connsiteY8-456" fmla="*/ 527859 h 589771"/>
                      <a:gd name="connsiteX9-457" fmla="*/ 123826 w 1269423"/>
                      <a:gd name="connsiteY9-458" fmla="*/ 42949 h 589771"/>
                      <a:gd name="connsiteX0-459" fmla="*/ 123826 w 1269423"/>
                      <a:gd name="connsiteY0-460" fmla="*/ 42949 h 589771"/>
                      <a:gd name="connsiteX1-461" fmla="*/ 465428 w 1269423"/>
                      <a:gd name="connsiteY1-462" fmla="*/ 519 h 589771"/>
                      <a:gd name="connsiteX2-463" fmla="*/ 679741 w 1269423"/>
                      <a:gd name="connsiteY2-464" fmla="*/ 67193 h 589771"/>
                      <a:gd name="connsiteX3-465" fmla="*/ 865479 w 1269423"/>
                      <a:gd name="connsiteY3-466" fmla="*/ 29093 h 589771"/>
                      <a:gd name="connsiteX4-467" fmla="*/ 1046453 w 1269423"/>
                      <a:gd name="connsiteY4-468" fmla="*/ 57669 h 589771"/>
                      <a:gd name="connsiteX5-469" fmla="*/ 1269423 w 1269423"/>
                      <a:gd name="connsiteY5-470" fmla="*/ 38187 h 589771"/>
                      <a:gd name="connsiteX6-471" fmla="*/ 1121786 w 1269423"/>
                      <a:gd name="connsiteY6-472" fmla="*/ 589771 h 589771"/>
                      <a:gd name="connsiteX7-473" fmla="*/ 265402 w 1269423"/>
                      <a:gd name="connsiteY7-474" fmla="*/ 567256 h 589771"/>
                      <a:gd name="connsiteX8-475" fmla="*/ 0 w 1269423"/>
                      <a:gd name="connsiteY8-476" fmla="*/ 527859 h 589771"/>
                      <a:gd name="connsiteX9-477" fmla="*/ 123826 w 1269423"/>
                      <a:gd name="connsiteY9-478" fmla="*/ 42949 h 589771"/>
                      <a:gd name="connsiteX0-479" fmla="*/ 123826 w 1269423"/>
                      <a:gd name="connsiteY0-480" fmla="*/ 42949 h 589771"/>
                      <a:gd name="connsiteX1-481" fmla="*/ 465428 w 1269423"/>
                      <a:gd name="connsiteY1-482" fmla="*/ 519 h 589771"/>
                      <a:gd name="connsiteX2-483" fmla="*/ 679741 w 1269423"/>
                      <a:gd name="connsiteY2-484" fmla="*/ 67193 h 589771"/>
                      <a:gd name="connsiteX3-485" fmla="*/ 865479 w 1269423"/>
                      <a:gd name="connsiteY3-486" fmla="*/ 29093 h 589771"/>
                      <a:gd name="connsiteX4-487" fmla="*/ 1046453 w 1269423"/>
                      <a:gd name="connsiteY4-488" fmla="*/ 57669 h 589771"/>
                      <a:gd name="connsiteX5-489" fmla="*/ 1269423 w 1269423"/>
                      <a:gd name="connsiteY5-490" fmla="*/ 38187 h 589771"/>
                      <a:gd name="connsiteX6-491" fmla="*/ 1121786 w 1269423"/>
                      <a:gd name="connsiteY6-492" fmla="*/ 589771 h 589771"/>
                      <a:gd name="connsiteX7-493" fmla="*/ 265402 w 1269423"/>
                      <a:gd name="connsiteY7-494" fmla="*/ 567256 h 589771"/>
                      <a:gd name="connsiteX8-495" fmla="*/ 0 w 1269423"/>
                      <a:gd name="connsiteY8-496" fmla="*/ 527859 h 589771"/>
                      <a:gd name="connsiteX9-497" fmla="*/ 123826 w 1269423"/>
                      <a:gd name="connsiteY9-498" fmla="*/ 42949 h 589771"/>
                      <a:gd name="connsiteX0-499" fmla="*/ 123826 w 1269423"/>
                      <a:gd name="connsiteY0-500" fmla="*/ 42949 h 589771"/>
                      <a:gd name="connsiteX1-501" fmla="*/ 465428 w 1269423"/>
                      <a:gd name="connsiteY1-502" fmla="*/ 519 h 589771"/>
                      <a:gd name="connsiteX2-503" fmla="*/ 679741 w 1269423"/>
                      <a:gd name="connsiteY2-504" fmla="*/ 67193 h 589771"/>
                      <a:gd name="connsiteX3-505" fmla="*/ 865479 w 1269423"/>
                      <a:gd name="connsiteY3-506" fmla="*/ 29093 h 589771"/>
                      <a:gd name="connsiteX4-507" fmla="*/ 1051215 w 1269423"/>
                      <a:gd name="connsiteY4-508" fmla="*/ 67194 h 589771"/>
                      <a:gd name="connsiteX5-509" fmla="*/ 1269423 w 1269423"/>
                      <a:gd name="connsiteY5-510" fmla="*/ 38187 h 589771"/>
                      <a:gd name="connsiteX6-511" fmla="*/ 1121786 w 1269423"/>
                      <a:gd name="connsiteY6-512" fmla="*/ 589771 h 589771"/>
                      <a:gd name="connsiteX7-513" fmla="*/ 265402 w 1269423"/>
                      <a:gd name="connsiteY7-514" fmla="*/ 567256 h 589771"/>
                      <a:gd name="connsiteX8-515" fmla="*/ 0 w 1269423"/>
                      <a:gd name="connsiteY8-516" fmla="*/ 527859 h 589771"/>
                      <a:gd name="connsiteX9-517" fmla="*/ 123826 w 1269423"/>
                      <a:gd name="connsiteY9-518" fmla="*/ 42949 h 589771"/>
                      <a:gd name="connsiteX0-519" fmla="*/ 123826 w 1269423"/>
                      <a:gd name="connsiteY0-520" fmla="*/ 42949 h 589771"/>
                      <a:gd name="connsiteX1-521" fmla="*/ 465428 w 1269423"/>
                      <a:gd name="connsiteY1-522" fmla="*/ 519 h 589771"/>
                      <a:gd name="connsiteX2-523" fmla="*/ 679741 w 1269423"/>
                      <a:gd name="connsiteY2-524" fmla="*/ 67193 h 589771"/>
                      <a:gd name="connsiteX3-525" fmla="*/ 865479 w 1269423"/>
                      <a:gd name="connsiteY3-526" fmla="*/ 29093 h 589771"/>
                      <a:gd name="connsiteX4-527" fmla="*/ 1051215 w 1269423"/>
                      <a:gd name="connsiteY4-528" fmla="*/ 76719 h 589771"/>
                      <a:gd name="connsiteX5-529" fmla="*/ 1269423 w 1269423"/>
                      <a:gd name="connsiteY5-530" fmla="*/ 38187 h 589771"/>
                      <a:gd name="connsiteX6-531" fmla="*/ 1121786 w 1269423"/>
                      <a:gd name="connsiteY6-532" fmla="*/ 589771 h 589771"/>
                      <a:gd name="connsiteX7-533" fmla="*/ 265402 w 1269423"/>
                      <a:gd name="connsiteY7-534" fmla="*/ 567256 h 589771"/>
                      <a:gd name="connsiteX8-535" fmla="*/ 0 w 1269423"/>
                      <a:gd name="connsiteY8-536" fmla="*/ 527859 h 589771"/>
                      <a:gd name="connsiteX9-537" fmla="*/ 123826 w 1269423"/>
                      <a:gd name="connsiteY9-538" fmla="*/ 42949 h 589771"/>
                      <a:gd name="connsiteX0-539" fmla="*/ 123826 w 1269423"/>
                      <a:gd name="connsiteY0-540" fmla="*/ 42949 h 621268"/>
                      <a:gd name="connsiteX1-541" fmla="*/ 465428 w 1269423"/>
                      <a:gd name="connsiteY1-542" fmla="*/ 519 h 621268"/>
                      <a:gd name="connsiteX2-543" fmla="*/ 679741 w 1269423"/>
                      <a:gd name="connsiteY2-544" fmla="*/ 67193 h 621268"/>
                      <a:gd name="connsiteX3-545" fmla="*/ 865479 w 1269423"/>
                      <a:gd name="connsiteY3-546" fmla="*/ 29093 h 621268"/>
                      <a:gd name="connsiteX4-547" fmla="*/ 1051215 w 1269423"/>
                      <a:gd name="connsiteY4-548" fmla="*/ 76719 h 621268"/>
                      <a:gd name="connsiteX5-549" fmla="*/ 1269423 w 1269423"/>
                      <a:gd name="connsiteY5-550" fmla="*/ 38187 h 621268"/>
                      <a:gd name="connsiteX6-551" fmla="*/ 1121786 w 1269423"/>
                      <a:gd name="connsiteY6-552" fmla="*/ 589771 h 621268"/>
                      <a:gd name="connsiteX7-553" fmla="*/ 446378 w 1269423"/>
                      <a:gd name="connsiteY7-554" fmla="*/ 543444 h 621268"/>
                      <a:gd name="connsiteX8-555" fmla="*/ 265402 w 1269423"/>
                      <a:gd name="connsiteY8-556" fmla="*/ 567256 h 621268"/>
                      <a:gd name="connsiteX9-557" fmla="*/ 0 w 1269423"/>
                      <a:gd name="connsiteY9-558" fmla="*/ 527859 h 621268"/>
                      <a:gd name="connsiteX10" fmla="*/ 123826 w 1269423"/>
                      <a:gd name="connsiteY10" fmla="*/ 42949 h 621268"/>
                      <a:gd name="connsiteX0-559" fmla="*/ 123826 w 1269423"/>
                      <a:gd name="connsiteY0-560" fmla="*/ 42949 h 619818"/>
                      <a:gd name="connsiteX1-561" fmla="*/ 465428 w 1269423"/>
                      <a:gd name="connsiteY1-562" fmla="*/ 519 h 619818"/>
                      <a:gd name="connsiteX2-563" fmla="*/ 679741 w 1269423"/>
                      <a:gd name="connsiteY2-564" fmla="*/ 67193 h 619818"/>
                      <a:gd name="connsiteX3-565" fmla="*/ 865479 w 1269423"/>
                      <a:gd name="connsiteY3-566" fmla="*/ 29093 h 619818"/>
                      <a:gd name="connsiteX4-567" fmla="*/ 1051215 w 1269423"/>
                      <a:gd name="connsiteY4-568" fmla="*/ 76719 h 619818"/>
                      <a:gd name="connsiteX5-569" fmla="*/ 1269423 w 1269423"/>
                      <a:gd name="connsiteY5-570" fmla="*/ 38187 h 619818"/>
                      <a:gd name="connsiteX6-571" fmla="*/ 1121786 w 1269423"/>
                      <a:gd name="connsiteY6-572" fmla="*/ 589771 h 619818"/>
                      <a:gd name="connsiteX7-573" fmla="*/ 470191 w 1269423"/>
                      <a:gd name="connsiteY7-574" fmla="*/ 533919 h 619818"/>
                      <a:gd name="connsiteX8-575" fmla="*/ 265402 w 1269423"/>
                      <a:gd name="connsiteY8-576" fmla="*/ 567256 h 619818"/>
                      <a:gd name="connsiteX9-577" fmla="*/ 0 w 1269423"/>
                      <a:gd name="connsiteY9-578" fmla="*/ 527859 h 619818"/>
                      <a:gd name="connsiteX10-579" fmla="*/ 123826 w 1269423"/>
                      <a:gd name="connsiteY10-580" fmla="*/ 42949 h 619818"/>
                      <a:gd name="connsiteX0-581" fmla="*/ 123826 w 1269423"/>
                      <a:gd name="connsiteY0-582" fmla="*/ 42949 h 620230"/>
                      <a:gd name="connsiteX1-583" fmla="*/ 465428 w 1269423"/>
                      <a:gd name="connsiteY1-584" fmla="*/ 519 h 620230"/>
                      <a:gd name="connsiteX2-585" fmla="*/ 679741 w 1269423"/>
                      <a:gd name="connsiteY2-586" fmla="*/ 67193 h 620230"/>
                      <a:gd name="connsiteX3-587" fmla="*/ 865479 w 1269423"/>
                      <a:gd name="connsiteY3-588" fmla="*/ 29093 h 620230"/>
                      <a:gd name="connsiteX4-589" fmla="*/ 1051215 w 1269423"/>
                      <a:gd name="connsiteY4-590" fmla="*/ 76719 h 620230"/>
                      <a:gd name="connsiteX5-591" fmla="*/ 1269423 w 1269423"/>
                      <a:gd name="connsiteY5-592" fmla="*/ 38187 h 620230"/>
                      <a:gd name="connsiteX6-593" fmla="*/ 1121786 w 1269423"/>
                      <a:gd name="connsiteY6-594" fmla="*/ 589771 h 620230"/>
                      <a:gd name="connsiteX7-595" fmla="*/ 755941 w 1269423"/>
                      <a:gd name="connsiteY7-596" fmla="*/ 533918 h 620230"/>
                      <a:gd name="connsiteX8-597" fmla="*/ 470191 w 1269423"/>
                      <a:gd name="connsiteY8-598" fmla="*/ 533919 h 620230"/>
                      <a:gd name="connsiteX9-599" fmla="*/ 265402 w 1269423"/>
                      <a:gd name="connsiteY9-600" fmla="*/ 567256 h 620230"/>
                      <a:gd name="connsiteX10-601" fmla="*/ 0 w 1269423"/>
                      <a:gd name="connsiteY10-602" fmla="*/ 527859 h 620230"/>
                      <a:gd name="connsiteX11" fmla="*/ 123826 w 1269423"/>
                      <a:gd name="connsiteY11" fmla="*/ 42949 h 620230"/>
                      <a:gd name="connsiteX0-603" fmla="*/ 123826 w 1269423"/>
                      <a:gd name="connsiteY0-604" fmla="*/ 42949 h 627308"/>
                      <a:gd name="connsiteX1-605" fmla="*/ 465428 w 1269423"/>
                      <a:gd name="connsiteY1-606" fmla="*/ 519 h 627308"/>
                      <a:gd name="connsiteX2-607" fmla="*/ 679741 w 1269423"/>
                      <a:gd name="connsiteY2-608" fmla="*/ 67193 h 627308"/>
                      <a:gd name="connsiteX3-609" fmla="*/ 865479 w 1269423"/>
                      <a:gd name="connsiteY3-610" fmla="*/ 29093 h 627308"/>
                      <a:gd name="connsiteX4-611" fmla="*/ 1051215 w 1269423"/>
                      <a:gd name="connsiteY4-612" fmla="*/ 76719 h 627308"/>
                      <a:gd name="connsiteX5-613" fmla="*/ 1269423 w 1269423"/>
                      <a:gd name="connsiteY5-614" fmla="*/ 38187 h 627308"/>
                      <a:gd name="connsiteX6-615" fmla="*/ 1121786 w 1269423"/>
                      <a:gd name="connsiteY6-616" fmla="*/ 589771 h 627308"/>
                      <a:gd name="connsiteX7-617" fmla="*/ 755941 w 1269423"/>
                      <a:gd name="connsiteY7-618" fmla="*/ 572018 h 627308"/>
                      <a:gd name="connsiteX8-619" fmla="*/ 470191 w 1269423"/>
                      <a:gd name="connsiteY8-620" fmla="*/ 533919 h 627308"/>
                      <a:gd name="connsiteX9-621" fmla="*/ 265402 w 1269423"/>
                      <a:gd name="connsiteY9-622" fmla="*/ 567256 h 627308"/>
                      <a:gd name="connsiteX10-623" fmla="*/ 0 w 1269423"/>
                      <a:gd name="connsiteY10-624" fmla="*/ 527859 h 627308"/>
                      <a:gd name="connsiteX11-625" fmla="*/ 123826 w 1269423"/>
                      <a:gd name="connsiteY11-626" fmla="*/ 42949 h 627308"/>
                      <a:gd name="connsiteX0-627" fmla="*/ 123826 w 1269423"/>
                      <a:gd name="connsiteY0-628" fmla="*/ 42949 h 627308"/>
                      <a:gd name="connsiteX1-629" fmla="*/ 465428 w 1269423"/>
                      <a:gd name="connsiteY1-630" fmla="*/ 519 h 627308"/>
                      <a:gd name="connsiteX2-631" fmla="*/ 679741 w 1269423"/>
                      <a:gd name="connsiteY2-632" fmla="*/ 67193 h 627308"/>
                      <a:gd name="connsiteX3-633" fmla="*/ 865479 w 1269423"/>
                      <a:gd name="connsiteY3-634" fmla="*/ 29093 h 627308"/>
                      <a:gd name="connsiteX4-635" fmla="*/ 1051215 w 1269423"/>
                      <a:gd name="connsiteY4-636" fmla="*/ 76719 h 627308"/>
                      <a:gd name="connsiteX5-637" fmla="*/ 1269423 w 1269423"/>
                      <a:gd name="connsiteY5-638" fmla="*/ 38187 h 627308"/>
                      <a:gd name="connsiteX6-639" fmla="*/ 1121786 w 1269423"/>
                      <a:gd name="connsiteY6-640" fmla="*/ 589771 h 627308"/>
                      <a:gd name="connsiteX7-641" fmla="*/ 755941 w 1269423"/>
                      <a:gd name="connsiteY7-642" fmla="*/ 572018 h 627308"/>
                      <a:gd name="connsiteX8-643" fmla="*/ 470191 w 1269423"/>
                      <a:gd name="connsiteY8-644" fmla="*/ 533919 h 627308"/>
                      <a:gd name="connsiteX9-645" fmla="*/ 265402 w 1269423"/>
                      <a:gd name="connsiteY9-646" fmla="*/ 567256 h 627308"/>
                      <a:gd name="connsiteX10-647" fmla="*/ 0 w 1269423"/>
                      <a:gd name="connsiteY10-648" fmla="*/ 527859 h 627308"/>
                      <a:gd name="connsiteX11-649" fmla="*/ 123826 w 1269423"/>
                      <a:gd name="connsiteY11-650" fmla="*/ 42949 h 627308"/>
                      <a:gd name="connsiteX0-651" fmla="*/ 123826 w 1269423"/>
                      <a:gd name="connsiteY0-652" fmla="*/ 42949 h 627308"/>
                      <a:gd name="connsiteX1-653" fmla="*/ 465428 w 1269423"/>
                      <a:gd name="connsiteY1-654" fmla="*/ 519 h 627308"/>
                      <a:gd name="connsiteX2-655" fmla="*/ 679741 w 1269423"/>
                      <a:gd name="connsiteY2-656" fmla="*/ 67193 h 627308"/>
                      <a:gd name="connsiteX3-657" fmla="*/ 865479 w 1269423"/>
                      <a:gd name="connsiteY3-658" fmla="*/ 29093 h 627308"/>
                      <a:gd name="connsiteX4-659" fmla="*/ 1051215 w 1269423"/>
                      <a:gd name="connsiteY4-660" fmla="*/ 76719 h 627308"/>
                      <a:gd name="connsiteX5-661" fmla="*/ 1269423 w 1269423"/>
                      <a:gd name="connsiteY5-662" fmla="*/ 38187 h 627308"/>
                      <a:gd name="connsiteX6-663" fmla="*/ 1121786 w 1269423"/>
                      <a:gd name="connsiteY6-664" fmla="*/ 589771 h 627308"/>
                      <a:gd name="connsiteX7-665" fmla="*/ 755941 w 1269423"/>
                      <a:gd name="connsiteY7-666" fmla="*/ 572018 h 627308"/>
                      <a:gd name="connsiteX8-667" fmla="*/ 470191 w 1269423"/>
                      <a:gd name="connsiteY8-668" fmla="*/ 533919 h 627308"/>
                      <a:gd name="connsiteX9-669" fmla="*/ 265402 w 1269423"/>
                      <a:gd name="connsiteY9-670" fmla="*/ 567256 h 627308"/>
                      <a:gd name="connsiteX10-671" fmla="*/ 0 w 1269423"/>
                      <a:gd name="connsiteY10-672" fmla="*/ 527859 h 627308"/>
                      <a:gd name="connsiteX11-673" fmla="*/ 123826 w 1269423"/>
                      <a:gd name="connsiteY11-674" fmla="*/ 42949 h 627308"/>
                      <a:gd name="connsiteX0-675" fmla="*/ 123826 w 1269423"/>
                      <a:gd name="connsiteY0-676" fmla="*/ 42949 h 616060"/>
                      <a:gd name="connsiteX1-677" fmla="*/ 465428 w 1269423"/>
                      <a:gd name="connsiteY1-678" fmla="*/ 519 h 616060"/>
                      <a:gd name="connsiteX2-679" fmla="*/ 679741 w 1269423"/>
                      <a:gd name="connsiteY2-680" fmla="*/ 67193 h 616060"/>
                      <a:gd name="connsiteX3-681" fmla="*/ 865479 w 1269423"/>
                      <a:gd name="connsiteY3-682" fmla="*/ 29093 h 616060"/>
                      <a:gd name="connsiteX4-683" fmla="*/ 1051215 w 1269423"/>
                      <a:gd name="connsiteY4-684" fmla="*/ 76719 h 616060"/>
                      <a:gd name="connsiteX5-685" fmla="*/ 1269423 w 1269423"/>
                      <a:gd name="connsiteY5-686" fmla="*/ 38187 h 616060"/>
                      <a:gd name="connsiteX6-687" fmla="*/ 1121786 w 1269423"/>
                      <a:gd name="connsiteY6-688" fmla="*/ 589771 h 616060"/>
                      <a:gd name="connsiteX7-689" fmla="*/ 755941 w 1269423"/>
                      <a:gd name="connsiteY7-690" fmla="*/ 572018 h 616060"/>
                      <a:gd name="connsiteX8-691" fmla="*/ 470191 w 1269423"/>
                      <a:gd name="connsiteY8-692" fmla="*/ 533919 h 616060"/>
                      <a:gd name="connsiteX9-693" fmla="*/ 265402 w 1269423"/>
                      <a:gd name="connsiteY9-694" fmla="*/ 567256 h 616060"/>
                      <a:gd name="connsiteX10-695" fmla="*/ 0 w 1269423"/>
                      <a:gd name="connsiteY10-696" fmla="*/ 527859 h 616060"/>
                      <a:gd name="connsiteX11-697" fmla="*/ 123826 w 1269423"/>
                      <a:gd name="connsiteY11-698" fmla="*/ 42949 h 616060"/>
                      <a:gd name="connsiteX0-699" fmla="*/ 123826 w 1269423"/>
                      <a:gd name="connsiteY0-700" fmla="*/ 42949 h 589771"/>
                      <a:gd name="connsiteX1-701" fmla="*/ 465428 w 1269423"/>
                      <a:gd name="connsiteY1-702" fmla="*/ 519 h 589771"/>
                      <a:gd name="connsiteX2-703" fmla="*/ 679741 w 1269423"/>
                      <a:gd name="connsiteY2-704" fmla="*/ 67193 h 589771"/>
                      <a:gd name="connsiteX3-705" fmla="*/ 865479 w 1269423"/>
                      <a:gd name="connsiteY3-706" fmla="*/ 29093 h 589771"/>
                      <a:gd name="connsiteX4-707" fmla="*/ 1051215 w 1269423"/>
                      <a:gd name="connsiteY4-708" fmla="*/ 76719 h 589771"/>
                      <a:gd name="connsiteX5-709" fmla="*/ 1269423 w 1269423"/>
                      <a:gd name="connsiteY5-710" fmla="*/ 38187 h 589771"/>
                      <a:gd name="connsiteX6-711" fmla="*/ 1121786 w 1269423"/>
                      <a:gd name="connsiteY6-712" fmla="*/ 589771 h 589771"/>
                      <a:gd name="connsiteX7-713" fmla="*/ 755941 w 1269423"/>
                      <a:gd name="connsiteY7-714" fmla="*/ 572018 h 589771"/>
                      <a:gd name="connsiteX8-715" fmla="*/ 470191 w 1269423"/>
                      <a:gd name="connsiteY8-716" fmla="*/ 533919 h 589771"/>
                      <a:gd name="connsiteX9-717" fmla="*/ 265402 w 1269423"/>
                      <a:gd name="connsiteY9-718" fmla="*/ 567256 h 589771"/>
                      <a:gd name="connsiteX10-719" fmla="*/ 0 w 1269423"/>
                      <a:gd name="connsiteY10-720" fmla="*/ 527859 h 589771"/>
                      <a:gd name="connsiteX11-721" fmla="*/ 123826 w 1269423"/>
                      <a:gd name="connsiteY11-722" fmla="*/ 42949 h 589771"/>
                      <a:gd name="connsiteX0-723" fmla="*/ 123826 w 1269423"/>
                      <a:gd name="connsiteY0-724" fmla="*/ 42949 h 589771"/>
                      <a:gd name="connsiteX1-725" fmla="*/ 465428 w 1269423"/>
                      <a:gd name="connsiteY1-726" fmla="*/ 519 h 589771"/>
                      <a:gd name="connsiteX2-727" fmla="*/ 679741 w 1269423"/>
                      <a:gd name="connsiteY2-728" fmla="*/ 67193 h 589771"/>
                      <a:gd name="connsiteX3-729" fmla="*/ 865479 w 1269423"/>
                      <a:gd name="connsiteY3-730" fmla="*/ 29093 h 589771"/>
                      <a:gd name="connsiteX4-731" fmla="*/ 1051215 w 1269423"/>
                      <a:gd name="connsiteY4-732" fmla="*/ 76719 h 589771"/>
                      <a:gd name="connsiteX5-733" fmla="*/ 1269423 w 1269423"/>
                      <a:gd name="connsiteY5-734" fmla="*/ 38187 h 589771"/>
                      <a:gd name="connsiteX6-735" fmla="*/ 1121786 w 1269423"/>
                      <a:gd name="connsiteY6-736" fmla="*/ 589771 h 589771"/>
                      <a:gd name="connsiteX7-737" fmla="*/ 755941 w 1269423"/>
                      <a:gd name="connsiteY7-738" fmla="*/ 572018 h 589771"/>
                      <a:gd name="connsiteX8-739" fmla="*/ 470191 w 1269423"/>
                      <a:gd name="connsiteY8-740" fmla="*/ 533919 h 589771"/>
                      <a:gd name="connsiteX9-741" fmla="*/ 265402 w 1269423"/>
                      <a:gd name="connsiteY9-742" fmla="*/ 567256 h 589771"/>
                      <a:gd name="connsiteX10-743" fmla="*/ 0 w 1269423"/>
                      <a:gd name="connsiteY10-744" fmla="*/ 527859 h 589771"/>
                      <a:gd name="connsiteX11-745" fmla="*/ 123826 w 1269423"/>
                      <a:gd name="connsiteY11-746" fmla="*/ 42949 h 589771"/>
                      <a:gd name="connsiteX0-747" fmla="*/ 123826 w 1269423"/>
                      <a:gd name="connsiteY0-748" fmla="*/ 42949 h 589771"/>
                      <a:gd name="connsiteX1-749" fmla="*/ 465428 w 1269423"/>
                      <a:gd name="connsiteY1-750" fmla="*/ 519 h 589771"/>
                      <a:gd name="connsiteX2-751" fmla="*/ 679741 w 1269423"/>
                      <a:gd name="connsiteY2-752" fmla="*/ 67193 h 589771"/>
                      <a:gd name="connsiteX3-753" fmla="*/ 865479 w 1269423"/>
                      <a:gd name="connsiteY3-754" fmla="*/ 29093 h 589771"/>
                      <a:gd name="connsiteX4-755" fmla="*/ 1051215 w 1269423"/>
                      <a:gd name="connsiteY4-756" fmla="*/ 76719 h 589771"/>
                      <a:gd name="connsiteX5-757" fmla="*/ 1269423 w 1269423"/>
                      <a:gd name="connsiteY5-758" fmla="*/ 38187 h 589771"/>
                      <a:gd name="connsiteX6-759" fmla="*/ 1121786 w 1269423"/>
                      <a:gd name="connsiteY6-760" fmla="*/ 589771 h 589771"/>
                      <a:gd name="connsiteX7-761" fmla="*/ 755941 w 1269423"/>
                      <a:gd name="connsiteY7-762" fmla="*/ 572018 h 589771"/>
                      <a:gd name="connsiteX8-763" fmla="*/ 470191 w 1269423"/>
                      <a:gd name="connsiteY8-764" fmla="*/ 533919 h 589771"/>
                      <a:gd name="connsiteX9-765" fmla="*/ 265402 w 1269423"/>
                      <a:gd name="connsiteY9-766" fmla="*/ 567256 h 589771"/>
                      <a:gd name="connsiteX10-767" fmla="*/ 0 w 1269423"/>
                      <a:gd name="connsiteY10-768" fmla="*/ 527859 h 589771"/>
                      <a:gd name="connsiteX11-769" fmla="*/ 123826 w 1269423"/>
                      <a:gd name="connsiteY11-770" fmla="*/ 42949 h 589771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81" y="connsiteY5-82"/>
                      </a:cxn>
                      <a:cxn ang="0">
                        <a:pos x="connsiteX6-203" y="connsiteY6-204"/>
                      </a:cxn>
                      <a:cxn ang="0">
                        <a:pos x="connsiteX7-289" y="connsiteY7-290"/>
                      </a:cxn>
                      <a:cxn ang="0">
                        <a:pos x="connsiteX8-307" y="connsiteY8-308"/>
                      </a:cxn>
                      <a:cxn ang="0">
                        <a:pos x="connsiteX9-417" y="connsiteY9-418"/>
                      </a:cxn>
                      <a:cxn ang="0">
                        <a:pos x="connsiteX10-579" y="connsiteY10-580"/>
                      </a:cxn>
                      <a:cxn ang="0">
                        <a:pos x="connsiteX11-625" y="connsiteY11-626"/>
                      </a:cxn>
                    </a:cxnLst>
                    <a:rect l="l" t="t" r="r" b="b"/>
                    <a:pathLst>
                      <a:path w="1269423" h="589771">
                        <a:moveTo>
                          <a:pt x="123826" y="42949"/>
                        </a:moveTo>
                        <a:cubicBezTo>
                          <a:pt x="210922" y="-17953"/>
                          <a:pt x="155433" y="99738"/>
                          <a:pt x="465428" y="519"/>
                        </a:cubicBezTo>
                        <a:cubicBezTo>
                          <a:pt x="545380" y="-6553"/>
                          <a:pt x="545742" y="60915"/>
                          <a:pt x="679741" y="67193"/>
                        </a:cubicBezTo>
                        <a:cubicBezTo>
                          <a:pt x="768641" y="68780"/>
                          <a:pt x="705142" y="51318"/>
                          <a:pt x="865479" y="29093"/>
                        </a:cubicBezTo>
                        <a:cubicBezTo>
                          <a:pt x="928185" y="17981"/>
                          <a:pt x="983891" y="75203"/>
                          <a:pt x="1051215" y="76719"/>
                        </a:cubicBezTo>
                        <a:cubicBezTo>
                          <a:pt x="1161401" y="82998"/>
                          <a:pt x="1177493" y="49515"/>
                          <a:pt x="1269423" y="38187"/>
                        </a:cubicBezTo>
                        <a:cubicBezTo>
                          <a:pt x="1220211" y="222048"/>
                          <a:pt x="1194810" y="410673"/>
                          <a:pt x="1121786" y="589771"/>
                        </a:cubicBezTo>
                        <a:cubicBezTo>
                          <a:pt x="987786" y="531900"/>
                          <a:pt x="897878" y="505127"/>
                          <a:pt x="755941" y="572018"/>
                        </a:cubicBezTo>
                        <a:cubicBezTo>
                          <a:pt x="547329" y="472222"/>
                          <a:pt x="541629" y="535506"/>
                          <a:pt x="470191" y="533919"/>
                        </a:cubicBezTo>
                        <a:cubicBezTo>
                          <a:pt x="398753" y="532332"/>
                          <a:pt x="339798" y="576203"/>
                          <a:pt x="265402" y="567256"/>
                        </a:cubicBezTo>
                        <a:cubicBezTo>
                          <a:pt x="108672" y="473161"/>
                          <a:pt x="85292" y="521942"/>
                          <a:pt x="0" y="527859"/>
                        </a:cubicBezTo>
                        <a:lnTo>
                          <a:pt x="123826" y="42949"/>
                        </a:lnTo>
                        <a:close/>
                      </a:path>
                    </a:pathLst>
                  </a:custGeom>
                  <a:solidFill>
                    <a:srgbClr val="F79B8E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Times New Roman" panose="02020603050405020304" charset="0"/>
                      <a:cs typeface="Times New Roman" panose="02020603050405020304" charset="0"/>
                    </a:endParaRPr>
                  </a:p>
                </p:txBody>
              </p:sp>
              <p:grpSp>
                <p:nvGrpSpPr>
                  <p:cNvPr id="14" name="Google Shape;1251;p47"/>
                  <p:cNvGrpSpPr/>
                  <p:nvPr/>
                </p:nvGrpSpPr>
                <p:grpSpPr>
                  <a:xfrm>
                    <a:off x="768927" y="1641595"/>
                    <a:ext cx="5340928" cy="2511698"/>
                    <a:chOff x="4875791" y="946666"/>
                    <a:chExt cx="1252993" cy="1443671"/>
                  </a:xfrm>
                </p:grpSpPr>
                <p:sp>
                  <p:nvSpPr>
                    <p:cNvPr id="16" name="Google Shape;1252;p47"/>
                    <p:cNvSpPr/>
                    <p:nvPr/>
                  </p:nvSpPr>
                  <p:spPr>
                    <a:xfrm>
                      <a:off x="5455534" y="1055601"/>
                      <a:ext cx="53695" cy="4414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42" h="2830" extrusionOk="0">
                          <a:moveTo>
                            <a:pt x="2902" y="0"/>
                          </a:moveTo>
                          <a:cubicBezTo>
                            <a:pt x="2802" y="0"/>
                            <a:pt x="2699" y="38"/>
                            <a:pt x="2608" y="113"/>
                          </a:cubicBezTo>
                          <a:cubicBezTo>
                            <a:pt x="2174" y="439"/>
                            <a:pt x="1666" y="838"/>
                            <a:pt x="1232" y="1200"/>
                          </a:cubicBezTo>
                          <a:cubicBezTo>
                            <a:pt x="906" y="1490"/>
                            <a:pt x="580" y="1743"/>
                            <a:pt x="254" y="1997"/>
                          </a:cubicBezTo>
                          <a:cubicBezTo>
                            <a:pt x="36" y="2142"/>
                            <a:pt x="0" y="2432"/>
                            <a:pt x="145" y="2649"/>
                          </a:cubicBezTo>
                          <a:cubicBezTo>
                            <a:pt x="254" y="2758"/>
                            <a:pt x="362" y="2830"/>
                            <a:pt x="507" y="2830"/>
                          </a:cubicBezTo>
                          <a:cubicBezTo>
                            <a:pt x="616" y="2830"/>
                            <a:pt x="725" y="2794"/>
                            <a:pt x="797" y="2721"/>
                          </a:cubicBezTo>
                          <a:cubicBezTo>
                            <a:pt x="1123" y="2504"/>
                            <a:pt x="1449" y="2214"/>
                            <a:pt x="1811" y="1924"/>
                          </a:cubicBezTo>
                          <a:cubicBezTo>
                            <a:pt x="2246" y="1562"/>
                            <a:pt x="2717" y="1200"/>
                            <a:pt x="3151" y="874"/>
                          </a:cubicBezTo>
                          <a:cubicBezTo>
                            <a:pt x="3369" y="729"/>
                            <a:pt x="3441" y="403"/>
                            <a:pt x="3260" y="222"/>
                          </a:cubicBezTo>
                          <a:cubicBezTo>
                            <a:pt x="3176" y="74"/>
                            <a:pt x="3042" y="0"/>
                            <a:pt x="2902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p:txBody>
                </p:sp>
                <p:sp>
                  <p:nvSpPr>
                    <p:cNvPr id="17" name="Google Shape;1253;p47"/>
                    <p:cNvSpPr/>
                    <p:nvPr/>
                  </p:nvSpPr>
                  <p:spPr>
                    <a:xfrm>
                      <a:off x="4952637" y="2200313"/>
                      <a:ext cx="1086088" cy="1357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9621" h="8704" extrusionOk="0">
                          <a:moveTo>
                            <a:pt x="68963" y="1"/>
                          </a:moveTo>
                          <a:cubicBezTo>
                            <a:pt x="68838" y="1"/>
                            <a:pt x="68709" y="56"/>
                            <a:pt x="68603" y="191"/>
                          </a:cubicBezTo>
                          <a:cubicBezTo>
                            <a:pt x="68096" y="771"/>
                            <a:pt x="67589" y="1278"/>
                            <a:pt x="67010" y="1821"/>
                          </a:cubicBezTo>
                          <a:cubicBezTo>
                            <a:pt x="66539" y="2256"/>
                            <a:pt x="66032" y="2727"/>
                            <a:pt x="65561" y="3234"/>
                          </a:cubicBezTo>
                          <a:cubicBezTo>
                            <a:pt x="65380" y="3415"/>
                            <a:pt x="65380" y="3704"/>
                            <a:pt x="65597" y="3886"/>
                          </a:cubicBezTo>
                          <a:cubicBezTo>
                            <a:pt x="65670" y="3958"/>
                            <a:pt x="65814" y="3994"/>
                            <a:pt x="65923" y="3994"/>
                          </a:cubicBezTo>
                          <a:cubicBezTo>
                            <a:pt x="66032" y="3994"/>
                            <a:pt x="66177" y="3958"/>
                            <a:pt x="66249" y="3849"/>
                          </a:cubicBezTo>
                          <a:cubicBezTo>
                            <a:pt x="66684" y="3415"/>
                            <a:pt x="67191" y="2944"/>
                            <a:pt x="67662" y="2509"/>
                          </a:cubicBezTo>
                          <a:cubicBezTo>
                            <a:pt x="68241" y="1966"/>
                            <a:pt x="68821" y="1386"/>
                            <a:pt x="69328" y="771"/>
                          </a:cubicBezTo>
                          <a:cubicBezTo>
                            <a:pt x="69620" y="425"/>
                            <a:pt x="69308" y="1"/>
                            <a:pt x="68963" y="1"/>
                          </a:cubicBezTo>
                          <a:close/>
                          <a:moveTo>
                            <a:pt x="65670" y="481"/>
                          </a:moveTo>
                          <a:cubicBezTo>
                            <a:pt x="64329" y="481"/>
                            <a:pt x="61214" y="4393"/>
                            <a:pt x="60599" y="5407"/>
                          </a:cubicBezTo>
                          <a:cubicBezTo>
                            <a:pt x="60417" y="5624"/>
                            <a:pt x="60490" y="5914"/>
                            <a:pt x="60743" y="6059"/>
                          </a:cubicBezTo>
                          <a:cubicBezTo>
                            <a:pt x="60816" y="6095"/>
                            <a:pt x="60888" y="6131"/>
                            <a:pt x="60961" y="6131"/>
                          </a:cubicBezTo>
                          <a:cubicBezTo>
                            <a:pt x="61142" y="6131"/>
                            <a:pt x="61287" y="6059"/>
                            <a:pt x="61359" y="5914"/>
                          </a:cubicBezTo>
                          <a:cubicBezTo>
                            <a:pt x="62373" y="4320"/>
                            <a:pt x="65054" y="1459"/>
                            <a:pt x="65670" y="1423"/>
                          </a:cubicBezTo>
                          <a:cubicBezTo>
                            <a:pt x="66285" y="1423"/>
                            <a:pt x="66285" y="481"/>
                            <a:pt x="65670" y="481"/>
                          </a:cubicBezTo>
                          <a:close/>
                          <a:moveTo>
                            <a:pt x="2877" y="4720"/>
                          </a:moveTo>
                          <a:cubicBezTo>
                            <a:pt x="2764" y="4720"/>
                            <a:pt x="2645" y="4763"/>
                            <a:pt x="2536" y="4864"/>
                          </a:cubicBezTo>
                          <a:cubicBezTo>
                            <a:pt x="1956" y="5479"/>
                            <a:pt x="1377" y="6168"/>
                            <a:pt x="906" y="6892"/>
                          </a:cubicBezTo>
                          <a:cubicBezTo>
                            <a:pt x="652" y="7254"/>
                            <a:pt x="435" y="7616"/>
                            <a:pt x="145" y="7942"/>
                          </a:cubicBezTo>
                          <a:cubicBezTo>
                            <a:pt x="0" y="8160"/>
                            <a:pt x="36" y="8449"/>
                            <a:pt x="254" y="8631"/>
                          </a:cubicBezTo>
                          <a:cubicBezTo>
                            <a:pt x="326" y="8667"/>
                            <a:pt x="435" y="8703"/>
                            <a:pt x="507" y="8703"/>
                          </a:cubicBezTo>
                          <a:cubicBezTo>
                            <a:pt x="688" y="8703"/>
                            <a:pt x="797" y="8667"/>
                            <a:pt x="906" y="8522"/>
                          </a:cubicBezTo>
                          <a:cubicBezTo>
                            <a:pt x="1159" y="8196"/>
                            <a:pt x="1449" y="7797"/>
                            <a:pt x="1703" y="7435"/>
                          </a:cubicBezTo>
                          <a:cubicBezTo>
                            <a:pt x="2137" y="6747"/>
                            <a:pt x="2644" y="6131"/>
                            <a:pt x="3224" y="5516"/>
                          </a:cubicBezTo>
                          <a:cubicBezTo>
                            <a:pt x="3558" y="5182"/>
                            <a:pt x="3251" y="4720"/>
                            <a:pt x="2877" y="4720"/>
                          </a:cubicBezTo>
                          <a:close/>
                        </a:path>
                      </a:pathLst>
                    </a:custGeom>
                    <a:solidFill>
                      <a:srgbClr val="21305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p:txBody>
                </p:sp>
                <p:sp>
                  <p:nvSpPr>
                    <p:cNvPr id="18" name="Google Shape;1254;p47"/>
                    <p:cNvSpPr/>
                    <p:nvPr/>
                  </p:nvSpPr>
                  <p:spPr>
                    <a:xfrm>
                      <a:off x="4875791" y="946666"/>
                      <a:ext cx="1252993" cy="144367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0992" h="92543" extrusionOk="0">
                          <a:moveTo>
                            <a:pt x="38286" y="939"/>
                          </a:moveTo>
                          <a:cubicBezTo>
                            <a:pt x="38395" y="975"/>
                            <a:pt x="38503" y="1011"/>
                            <a:pt x="38576" y="1084"/>
                          </a:cubicBezTo>
                          <a:cubicBezTo>
                            <a:pt x="39409" y="1663"/>
                            <a:pt x="40206" y="2315"/>
                            <a:pt x="40894" y="3040"/>
                          </a:cubicBezTo>
                          <a:cubicBezTo>
                            <a:pt x="40982" y="3127"/>
                            <a:pt x="41109" y="3175"/>
                            <a:pt x="41237" y="3175"/>
                          </a:cubicBezTo>
                          <a:cubicBezTo>
                            <a:pt x="41319" y="3175"/>
                            <a:pt x="41402" y="3155"/>
                            <a:pt x="41474" y="3112"/>
                          </a:cubicBezTo>
                          <a:cubicBezTo>
                            <a:pt x="42234" y="2714"/>
                            <a:pt x="43031" y="2315"/>
                            <a:pt x="43828" y="1989"/>
                          </a:cubicBezTo>
                          <a:cubicBezTo>
                            <a:pt x="44009" y="1881"/>
                            <a:pt x="44190" y="1844"/>
                            <a:pt x="44371" y="1844"/>
                          </a:cubicBezTo>
                          <a:cubicBezTo>
                            <a:pt x="44589" y="1844"/>
                            <a:pt x="44806" y="1953"/>
                            <a:pt x="44987" y="2098"/>
                          </a:cubicBezTo>
                          <a:cubicBezTo>
                            <a:pt x="45494" y="2424"/>
                            <a:pt x="45929" y="2931"/>
                            <a:pt x="46219" y="3510"/>
                          </a:cubicBezTo>
                          <a:cubicBezTo>
                            <a:pt x="46298" y="3670"/>
                            <a:pt x="46455" y="3770"/>
                            <a:pt x="46633" y="3770"/>
                          </a:cubicBezTo>
                          <a:cubicBezTo>
                            <a:pt x="46698" y="3770"/>
                            <a:pt x="46766" y="3757"/>
                            <a:pt x="46834" y="3728"/>
                          </a:cubicBezTo>
                          <a:lnTo>
                            <a:pt x="49877" y="2532"/>
                          </a:lnTo>
                          <a:lnTo>
                            <a:pt x="49877" y="2532"/>
                          </a:lnTo>
                          <a:cubicBezTo>
                            <a:pt x="49442" y="5177"/>
                            <a:pt x="49189" y="7821"/>
                            <a:pt x="49152" y="10501"/>
                          </a:cubicBezTo>
                          <a:cubicBezTo>
                            <a:pt x="49008" y="14232"/>
                            <a:pt x="48863" y="18071"/>
                            <a:pt x="47595" y="21694"/>
                          </a:cubicBezTo>
                          <a:cubicBezTo>
                            <a:pt x="47052" y="21186"/>
                            <a:pt x="46508" y="20752"/>
                            <a:pt x="45893" y="20390"/>
                          </a:cubicBezTo>
                          <a:cubicBezTo>
                            <a:pt x="45675" y="20208"/>
                            <a:pt x="45422" y="20136"/>
                            <a:pt x="45168" y="20100"/>
                          </a:cubicBezTo>
                          <a:lnTo>
                            <a:pt x="45096" y="20100"/>
                          </a:lnTo>
                          <a:cubicBezTo>
                            <a:pt x="44842" y="20136"/>
                            <a:pt x="44589" y="20245"/>
                            <a:pt x="44371" y="20462"/>
                          </a:cubicBezTo>
                          <a:lnTo>
                            <a:pt x="43430" y="21295"/>
                          </a:lnTo>
                          <a:cubicBezTo>
                            <a:pt x="43246" y="21494"/>
                            <a:pt x="42997" y="21590"/>
                            <a:pt x="42749" y="21590"/>
                          </a:cubicBezTo>
                          <a:cubicBezTo>
                            <a:pt x="42411" y="21590"/>
                            <a:pt x="42075" y="21412"/>
                            <a:pt x="41908" y="21078"/>
                          </a:cubicBezTo>
                          <a:lnTo>
                            <a:pt x="41800" y="20897"/>
                          </a:lnTo>
                          <a:cubicBezTo>
                            <a:pt x="41510" y="20390"/>
                            <a:pt x="41039" y="20027"/>
                            <a:pt x="40496" y="19846"/>
                          </a:cubicBezTo>
                          <a:cubicBezTo>
                            <a:pt x="40314" y="19774"/>
                            <a:pt x="40097" y="19738"/>
                            <a:pt x="39916" y="19738"/>
                          </a:cubicBezTo>
                          <a:cubicBezTo>
                            <a:pt x="39300" y="19774"/>
                            <a:pt x="38721" y="19955"/>
                            <a:pt x="38214" y="20208"/>
                          </a:cubicBezTo>
                          <a:lnTo>
                            <a:pt x="35533" y="21331"/>
                          </a:lnTo>
                          <a:cubicBezTo>
                            <a:pt x="34773" y="20788"/>
                            <a:pt x="34012" y="20136"/>
                            <a:pt x="33360" y="19448"/>
                          </a:cubicBezTo>
                          <a:cubicBezTo>
                            <a:pt x="33276" y="19342"/>
                            <a:pt x="33142" y="19286"/>
                            <a:pt x="33009" y="19286"/>
                          </a:cubicBezTo>
                          <a:cubicBezTo>
                            <a:pt x="32914" y="19286"/>
                            <a:pt x="32820" y="19315"/>
                            <a:pt x="32744" y="19375"/>
                          </a:cubicBezTo>
                          <a:lnTo>
                            <a:pt x="31875" y="20027"/>
                          </a:lnTo>
                          <a:cubicBezTo>
                            <a:pt x="32020" y="13978"/>
                            <a:pt x="32636" y="7966"/>
                            <a:pt x="33795" y="2025"/>
                          </a:cubicBezTo>
                          <a:lnTo>
                            <a:pt x="35497" y="2750"/>
                          </a:lnTo>
                          <a:cubicBezTo>
                            <a:pt x="35557" y="2786"/>
                            <a:pt x="35622" y="2802"/>
                            <a:pt x="35686" y="2802"/>
                          </a:cubicBezTo>
                          <a:cubicBezTo>
                            <a:pt x="35815" y="2802"/>
                            <a:pt x="35944" y="2738"/>
                            <a:pt x="36040" y="2641"/>
                          </a:cubicBezTo>
                          <a:cubicBezTo>
                            <a:pt x="36620" y="2025"/>
                            <a:pt x="37272" y="1482"/>
                            <a:pt x="37996" y="1047"/>
                          </a:cubicBezTo>
                          <a:cubicBezTo>
                            <a:pt x="38069" y="1011"/>
                            <a:pt x="38177" y="939"/>
                            <a:pt x="38286" y="939"/>
                          </a:cubicBezTo>
                          <a:close/>
                          <a:moveTo>
                            <a:pt x="14090" y="12892"/>
                          </a:moveTo>
                          <a:cubicBezTo>
                            <a:pt x="19089" y="12892"/>
                            <a:pt x="25065" y="12928"/>
                            <a:pt x="31295" y="12964"/>
                          </a:cubicBezTo>
                          <a:cubicBezTo>
                            <a:pt x="31078" y="15645"/>
                            <a:pt x="30969" y="18289"/>
                            <a:pt x="30933" y="20969"/>
                          </a:cubicBezTo>
                          <a:cubicBezTo>
                            <a:pt x="30933" y="21114"/>
                            <a:pt x="31006" y="21295"/>
                            <a:pt x="31187" y="21368"/>
                          </a:cubicBezTo>
                          <a:cubicBezTo>
                            <a:pt x="31252" y="21400"/>
                            <a:pt x="31332" y="21418"/>
                            <a:pt x="31410" y="21418"/>
                          </a:cubicBezTo>
                          <a:cubicBezTo>
                            <a:pt x="31505" y="21418"/>
                            <a:pt x="31598" y="21391"/>
                            <a:pt x="31658" y="21331"/>
                          </a:cubicBezTo>
                          <a:lnTo>
                            <a:pt x="32962" y="20390"/>
                          </a:lnTo>
                          <a:cubicBezTo>
                            <a:pt x="33650" y="21078"/>
                            <a:pt x="34410" y="21694"/>
                            <a:pt x="35244" y="22237"/>
                          </a:cubicBezTo>
                          <a:cubicBezTo>
                            <a:pt x="35312" y="22306"/>
                            <a:pt x="35410" y="22331"/>
                            <a:pt x="35510" y="22331"/>
                          </a:cubicBezTo>
                          <a:cubicBezTo>
                            <a:pt x="35567" y="22331"/>
                            <a:pt x="35625" y="22323"/>
                            <a:pt x="35678" y="22309"/>
                          </a:cubicBezTo>
                          <a:lnTo>
                            <a:pt x="38576" y="21042"/>
                          </a:lnTo>
                          <a:cubicBezTo>
                            <a:pt x="38979" y="20840"/>
                            <a:pt x="39429" y="20730"/>
                            <a:pt x="39888" y="20730"/>
                          </a:cubicBezTo>
                          <a:cubicBezTo>
                            <a:pt x="40005" y="20730"/>
                            <a:pt x="40124" y="20737"/>
                            <a:pt x="40242" y="20752"/>
                          </a:cubicBezTo>
                          <a:cubicBezTo>
                            <a:pt x="40568" y="20824"/>
                            <a:pt x="40749" y="21078"/>
                            <a:pt x="41003" y="21440"/>
                          </a:cubicBezTo>
                          <a:lnTo>
                            <a:pt x="41184" y="21657"/>
                          </a:lnTo>
                          <a:cubicBezTo>
                            <a:pt x="41546" y="22164"/>
                            <a:pt x="42162" y="22490"/>
                            <a:pt x="42814" y="22527"/>
                          </a:cubicBezTo>
                          <a:cubicBezTo>
                            <a:pt x="42959" y="22527"/>
                            <a:pt x="43067" y="22490"/>
                            <a:pt x="43212" y="22490"/>
                          </a:cubicBezTo>
                          <a:cubicBezTo>
                            <a:pt x="43502" y="22382"/>
                            <a:pt x="43792" y="22201"/>
                            <a:pt x="44045" y="21983"/>
                          </a:cubicBezTo>
                          <a:lnTo>
                            <a:pt x="44987" y="21186"/>
                          </a:lnTo>
                          <a:cubicBezTo>
                            <a:pt x="45023" y="21150"/>
                            <a:pt x="45096" y="21078"/>
                            <a:pt x="45132" y="21078"/>
                          </a:cubicBezTo>
                          <a:cubicBezTo>
                            <a:pt x="45204" y="21078"/>
                            <a:pt x="45277" y="21114"/>
                            <a:pt x="45349" y="21186"/>
                          </a:cubicBezTo>
                          <a:cubicBezTo>
                            <a:pt x="46110" y="21657"/>
                            <a:pt x="46798" y="22237"/>
                            <a:pt x="47450" y="22853"/>
                          </a:cubicBezTo>
                          <a:cubicBezTo>
                            <a:pt x="47523" y="22925"/>
                            <a:pt x="47667" y="22997"/>
                            <a:pt x="47776" y="22997"/>
                          </a:cubicBezTo>
                          <a:lnTo>
                            <a:pt x="47885" y="22997"/>
                          </a:lnTo>
                          <a:cubicBezTo>
                            <a:pt x="48030" y="22961"/>
                            <a:pt x="48175" y="22853"/>
                            <a:pt x="48211" y="22708"/>
                          </a:cubicBezTo>
                          <a:cubicBezTo>
                            <a:pt x="49442" y="19593"/>
                            <a:pt x="49804" y="16369"/>
                            <a:pt x="49986" y="13182"/>
                          </a:cubicBezTo>
                          <a:cubicBezTo>
                            <a:pt x="64112" y="13363"/>
                            <a:pt x="76391" y="13544"/>
                            <a:pt x="78782" y="13580"/>
                          </a:cubicBezTo>
                          <a:cubicBezTo>
                            <a:pt x="79941" y="26982"/>
                            <a:pt x="77369" y="83559"/>
                            <a:pt x="77188" y="88087"/>
                          </a:cubicBezTo>
                          <a:cubicBezTo>
                            <a:pt x="72044" y="90369"/>
                            <a:pt x="57157" y="91637"/>
                            <a:pt x="36149" y="91637"/>
                          </a:cubicBezTo>
                          <a:cubicBezTo>
                            <a:pt x="18799" y="91637"/>
                            <a:pt x="3441" y="90695"/>
                            <a:pt x="2137" y="89934"/>
                          </a:cubicBezTo>
                          <a:cubicBezTo>
                            <a:pt x="725" y="87508"/>
                            <a:pt x="1304" y="42847"/>
                            <a:pt x="2029" y="13037"/>
                          </a:cubicBezTo>
                          <a:cubicBezTo>
                            <a:pt x="4274" y="12928"/>
                            <a:pt x="8331" y="12892"/>
                            <a:pt x="14090" y="12892"/>
                          </a:cubicBezTo>
                          <a:close/>
                          <a:moveTo>
                            <a:pt x="38269" y="0"/>
                          </a:moveTo>
                          <a:cubicBezTo>
                            <a:pt x="37999" y="0"/>
                            <a:pt x="37725" y="82"/>
                            <a:pt x="37489" y="251"/>
                          </a:cubicBezTo>
                          <a:cubicBezTo>
                            <a:pt x="36801" y="685"/>
                            <a:pt x="36149" y="1192"/>
                            <a:pt x="35569" y="1772"/>
                          </a:cubicBezTo>
                          <a:lnTo>
                            <a:pt x="33650" y="866"/>
                          </a:lnTo>
                          <a:cubicBezTo>
                            <a:pt x="33577" y="830"/>
                            <a:pt x="33505" y="812"/>
                            <a:pt x="33432" y="812"/>
                          </a:cubicBezTo>
                          <a:cubicBezTo>
                            <a:pt x="33360" y="812"/>
                            <a:pt x="33288" y="830"/>
                            <a:pt x="33215" y="866"/>
                          </a:cubicBezTo>
                          <a:cubicBezTo>
                            <a:pt x="33106" y="939"/>
                            <a:pt x="32998" y="1047"/>
                            <a:pt x="32998" y="1192"/>
                          </a:cubicBezTo>
                          <a:cubicBezTo>
                            <a:pt x="32273" y="4778"/>
                            <a:pt x="31730" y="8364"/>
                            <a:pt x="31404" y="12022"/>
                          </a:cubicBezTo>
                          <a:cubicBezTo>
                            <a:pt x="25102" y="11950"/>
                            <a:pt x="19125" y="11914"/>
                            <a:pt x="14090" y="11914"/>
                          </a:cubicBezTo>
                          <a:cubicBezTo>
                            <a:pt x="7933" y="11914"/>
                            <a:pt x="3695" y="11986"/>
                            <a:pt x="1521" y="12059"/>
                          </a:cubicBezTo>
                          <a:cubicBezTo>
                            <a:pt x="1268" y="12095"/>
                            <a:pt x="1087" y="12276"/>
                            <a:pt x="1051" y="12530"/>
                          </a:cubicBezTo>
                          <a:cubicBezTo>
                            <a:pt x="1051" y="12711"/>
                            <a:pt x="616" y="31691"/>
                            <a:pt x="399" y="50671"/>
                          </a:cubicBezTo>
                          <a:cubicBezTo>
                            <a:pt x="0" y="89282"/>
                            <a:pt x="1051" y="90188"/>
                            <a:pt x="1485" y="90586"/>
                          </a:cubicBezTo>
                          <a:cubicBezTo>
                            <a:pt x="2862" y="91782"/>
                            <a:pt x="20501" y="92542"/>
                            <a:pt x="36149" y="92542"/>
                          </a:cubicBezTo>
                          <a:cubicBezTo>
                            <a:pt x="46291" y="92542"/>
                            <a:pt x="70740" y="92180"/>
                            <a:pt x="77840" y="88811"/>
                          </a:cubicBezTo>
                          <a:cubicBezTo>
                            <a:pt x="77985" y="88739"/>
                            <a:pt x="78093" y="88558"/>
                            <a:pt x="78093" y="88413"/>
                          </a:cubicBezTo>
                          <a:cubicBezTo>
                            <a:pt x="78130" y="87761"/>
                            <a:pt x="80991" y="26185"/>
                            <a:pt x="79687" y="13037"/>
                          </a:cubicBezTo>
                          <a:cubicBezTo>
                            <a:pt x="79651" y="12819"/>
                            <a:pt x="79470" y="12638"/>
                            <a:pt x="79216" y="12602"/>
                          </a:cubicBezTo>
                          <a:cubicBezTo>
                            <a:pt x="78999" y="12602"/>
                            <a:pt x="65669" y="12421"/>
                            <a:pt x="50022" y="12204"/>
                          </a:cubicBezTo>
                          <a:cubicBezTo>
                            <a:pt x="50058" y="11660"/>
                            <a:pt x="50058" y="11117"/>
                            <a:pt x="50094" y="10537"/>
                          </a:cubicBezTo>
                          <a:cubicBezTo>
                            <a:pt x="50203" y="7676"/>
                            <a:pt x="50312" y="4706"/>
                            <a:pt x="50927" y="1881"/>
                          </a:cubicBezTo>
                          <a:cubicBezTo>
                            <a:pt x="51013" y="1565"/>
                            <a:pt x="50782" y="1318"/>
                            <a:pt x="50520" y="1318"/>
                          </a:cubicBezTo>
                          <a:cubicBezTo>
                            <a:pt x="50451" y="1318"/>
                            <a:pt x="50380" y="1336"/>
                            <a:pt x="50312" y="1373"/>
                          </a:cubicBezTo>
                          <a:lnTo>
                            <a:pt x="46834" y="2714"/>
                          </a:lnTo>
                          <a:cubicBezTo>
                            <a:pt x="46508" y="2170"/>
                            <a:pt x="46037" y="1699"/>
                            <a:pt x="45530" y="1337"/>
                          </a:cubicBezTo>
                          <a:cubicBezTo>
                            <a:pt x="45168" y="1047"/>
                            <a:pt x="44770" y="903"/>
                            <a:pt x="44371" y="903"/>
                          </a:cubicBezTo>
                          <a:cubicBezTo>
                            <a:pt x="44045" y="903"/>
                            <a:pt x="43719" y="975"/>
                            <a:pt x="43466" y="1120"/>
                          </a:cubicBezTo>
                          <a:cubicBezTo>
                            <a:pt x="42705" y="1446"/>
                            <a:pt x="42017" y="1772"/>
                            <a:pt x="41329" y="2134"/>
                          </a:cubicBezTo>
                          <a:cubicBezTo>
                            <a:pt x="40640" y="1482"/>
                            <a:pt x="39916" y="866"/>
                            <a:pt x="39119" y="323"/>
                          </a:cubicBezTo>
                          <a:cubicBezTo>
                            <a:pt x="38886" y="110"/>
                            <a:pt x="38581" y="0"/>
                            <a:pt x="38269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Times New Roman" panose="02020603050405020304" charset="0"/>
                          <a:cs typeface="Times New Roman" panose="02020603050405020304" charset="0"/>
                        </a:rPr>
                        <a:t>   </a:t>
                      </a:r>
                      <a:endParaRPr lang="en-GB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p:txBody>
                </p:sp>
                <p:sp>
                  <p:nvSpPr>
                    <p:cNvPr id="19" name="Google Shape;1255;p47"/>
                    <p:cNvSpPr/>
                    <p:nvPr/>
                  </p:nvSpPr>
                  <p:spPr>
                    <a:xfrm>
                      <a:off x="5451010" y="1048035"/>
                      <a:ext cx="109075" cy="9941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992" h="6373" extrusionOk="0">
                          <a:moveTo>
                            <a:pt x="6448" y="1"/>
                          </a:moveTo>
                          <a:cubicBezTo>
                            <a:pt x="6330" y="1"/>
                            <a:pt x="6212" y="55"/>
                            <a:pt x="6122" y="164"/>
                          </a:cubicBezTo>
                          <a:cubicBezTo>
                            <a:pt x="4311" y="2011"/>
                            <a:pt x="2210" y="4148"/>
                            <a:pt x="326" y="5488"/>
                          </a:cubicBezTo>
                          <a:cubicBezTo>
                            <a:pt x="73" y="5633"/>
                            <a:pt x="0" y="5959"/>
                            <a:pt x="182" y="6176"/>
                          </a:cubicBezTo>
                          <a:cubicBezTo>
                            <a:pt x="269" y="6307"/>
                            <a:pt x="408" y="6372"/>
                            <a:pt x="552" y="6372"/>
                          </a:cubicBezTo>
                          <a:cubicBezTo>
                            <a:pt x="648" y="6372"/>
                            <a:pt x="747" y="6343"/>
                            <a:pt x="834" y="6285"/>
                          </a:cubicBezTo>
                          <a:cubicBezTo>
                            <a:pt x="2826" y="4872"/>
                            <a:pt x="4963" y="2735"/>
                            <a:pt x="6774" y="816"/>
                          </a:cubicBezTo>
                          <a:cubicBezTo>
                            <a:pt x="6991" y="635"/>
                            <a:pt x="6991" y="345"/>
                            <a:pt x="6774" y="164"/>
                          </a:cubicBezTo>
                          <a:cubicBezTo>
                            <a:pt x="6683" y="55"/>
                            <a:pt x="6566" y="1"/>
                            <a:pt x="6448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p:txBody>
                </p:sp>
                <p:sp>
                  <p:nvSpPr>
                    <p:cNvPr id="20" name="Google Shape;1256;p47"/>
                    <p:cNvSpPr/>
                    <p:nvPr/>
                  </p:nvSpPr>
                  <p:spPr>
                    <a:xfrm>
                      <a:off x="5519557" y="1088423"/>
                      <a:ext cx="44476" cy="3734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51" h="2394" extrusionOk="0">
                          <a:moveTo>
                            <a:pt x="2320" y="0"/>
                          </a:moveTo>
                          <a:cubicBezTo>
                            <a:pt x="2232" y="0"/>
                            <a:pt x="2141" y="24"/>
                            <a:pt x="2054" y="74"/>
                          </a:cubicBezTo>
                          <a:cubicBezTo>
                            <a:pt x="1366" y="472"/>
                            <a:pt x="786" y="980"/>
                            <a:pt x="315" y="1595"/>
                          </a:cubicBezTo>
                          <a:cubicBezTo>
                            <a:pt x="0" y="1910"/>
                            <a:pt x="226" y="2394"/>
                            <a:pt x="634" y="2394"/>
                          </a:cubicBezTo>
                          <a:cubicBezTo>
                            <a:pt x="648" y="2394"/>
                            <a:pt x="663" y="2393"/>
                            <a:pt x="677" y="2392"/>
                          </a:cubicBezTo>
                          <a:cubicBezTo>
                            <a:pt x="822" y="2356"/>
                            <a:pt x="931" y="2320"/>
                            <a:pt x="1040" y="2211"/>
                          </a:cubicBezTo>
                          <a:cubicBezTo>
                            <a:pt x="1438" y="1668"/>
                            <a:pt x="1945" y="1233"/>
                            <a:pt x="2525" y="907"/>
                          </a:cubicBezTo>
                          <a:cubicBezTo>
                            <a:pt x="2778" y="798"/>
                            <a:pt x="2851" y="472"/>
                            <a:pt x="2742" y="255"/>
                          </a:cubicBezTo>
                          <a:cubicBezTo>
                            <a:pt x="2647" y="89"/>
                            <a:pt x="2489" y="0"/>
                            <a:pt x="2320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p:txBody>
                </p:sp>
                <p:sp>
                  <p:nvSpPr>
                    <p:cNvPr id="21" name="Google Shape;1257;p47"/>
                    <p:cNvSpPr/>
                    <p:nvPr/>
                  </p:nvSpPr>
                  <p:spPr>
                    <a:xfrm>
                      <a:off x="5895142" y="2207801"/>
                      <a:ext cx="92118" cy="8817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05" h="5652" extrusionOk="0">
                          <a:moveTo>
                            <a:pt x="5253" y="1"/>
                          </a:moveTo>
                          <a:cubicBezTo>
                            <a:pt x="3912" y="1"/>
                            <a:pt x="797" y="3913"/>
                            <a:pt x="182" y="4927"/>
                          </a:cubicBezTo>
                          <a:cubicBezTo>
                            <a:pt x="0" y="5144"/>
                            <a:pt x="73" y="5434"/>
                            <a:pt x="326" y="5579"/>
                          </a:cubicBezTo>
                          <a:cubicBezTo>
                            <a:pt x="399" y="5615"/>
                            <a:pt x="471" y="5651"/>
                            <a:pt x="544" y="5651"/>
                          </a:cubicBezTo>
                          <a:cubicBezTo>
                            <a:pt x="725" y="5651"/>
                            <a:pt x="870" y="5579"/>
                            <a:pt x="942" y="5434"/>
                          </a:cubicBezTo>
                          <a:cubicBezTo>
                            <a:pt x="1956" y="3840"/>
                            <a:pt x="4637" y="979"/>
                            <a:pt x="5253" y="943"/>
                          </a:cubicBezTo>
                          <a:cubicBezTo>
                            <a:pt x="5904" y="943"/>
                            <a:pt x="5904" y="1"/>
                            <a:pt x="5253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p:txBody>
                </p:sp>
                <p:sp>
                  <p:nvSpPr>
                    <p:cNvPr id="22" name="Google Shape;1258;p47"/>
                    <p:cNvSpPr/>
                    <p:nvPr/>
                  </p:nvSpPr>
                  <p:spPr>
                    <a:xfrm>
                      <a:off x="5972549" y="2200578"/>
                      <a:ext cx="66768" cy="6261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80" h="4014" extrusionOk="0">
                          <a:moveTo>
                            <a:pt x="3613" y="0"/>
                          </a:moveTo>
                          <a:cubicBezTo>
                            <a:pt x="3490" y="0"/>
                            <a:pt x="3364" y="51"/>
                            <a:pt x="3261" y="174"/>
                          </a:cubicBezTo>
                          <a:cubicBezTo>
                            <a:pt x="2754" y="754"/>
                            <a:pt x="2210" y="1297"/>
                            <a:pt x="1631" y="1804"/>
                          </a:cubicBezTo>
                          <a:cubicBezTo>
                            <a:pt x="1160" y="2239"/>
                            <a:pt x="653" y="2710"/>
                            <a:pt x="182" y="3217"/>
                          </a:cubicBezTo>
                          <a:cubicBezTo>
                            <a:pt x="1" y="3398"/>
                            <a:pt x="37" y="3687"/>
                            <a:pt x="254" y="3869"/>
                          </a:cubicBezTo>
                          <a:cubicBezTo>
                            <a:pt x="327" y="3941"/>
                            <a:pt x="435" y="4013"/>
                            <a:pt x="544" y="4013"/>
                          </a:cubicBezTo>
                          <a:cubicBezTo>
                            <a:pt x="689" y="4013"/>
                            <a:pt x="798" y="3941"/>
                            <a:pt x="906" y="3832"/>
                          </a:cubicBezTo>
                          <a:cubicBezTo>
                            <a:pt x="1341" y="3398"/>
                            <a:pt x="1812" y="2927"/>
                            <a:pt x="2283" y="2492"/>
                          </a:cubicBezTo>
                          <a:cubicBezTo>
                            <a:pt x="2898" y="1949"/>
                            <a:pt x="3442" y="1369"/>
                            <a:pt x="3985" y="790"/>
                          </a:cubicBezTo>
                          <a:cubicBezTo>
                            <a:pt x="4280" y="415"/>
                            <a:pt x="3960" y="0"/>
                            <a:pt x="3613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p:txBody>
                </p:sp>
                <p:sp>
                  <p:nvSpPr>
                    <p:cNvPr id="23" name="Google Shape;1259;p47"/>
                    <p:cNvSpPr/>
                    <p:nvPr/>
                  </p:nvSpPr>
                  <p:spPr>
                    <a:xfrm>
                      <a:off x="5653295" y="1253830"/>
                      <a:ext cx="46348" cy="5499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71" h="3525" extrusionOk="0">
                          <a:moveTo>
                            <a:pt x="2423" y="1"/>
                          </a:moveTo>
                          <a:cubicBezTo>
                            <a:pt x="2312" y="1"/>
                            <a:pt x="2199" y="38"/>
                            <a:pt x="2102" y="120"/>
                          </a:cubicBezTo>
                          <a:cubicBezTo>
                            <a:pt x="1558" y="663"/>
                            <a:pt x="1087" y="1243"/>
                            <a:pt x="725" y="1931"/>
                          </a:cubicBezTo>
                          <a:cubicBezTo>
                            <a:pt x="544" y="2257"/>
                            <a:pt x="363" y="2547"/>
                            <a:pt x="182" y="2800"/>
                          </a:cubicBezTo>
                          <a:cubicBezTo>
                            <a:pt x="1" y="2981"/>
                            <a:pt x="37" y="3307"/>
                            <a:pt x="254" y="3452"/>
                          </a:cubicBezTo>
                          <a:cubicBezTo>
                            <a:pt x="327" y="3489"/>
                            <a:pt x="435" y="3525"/>
                            <a:pt x="544" y="3525"/>
                          </a:cubicBezTo>
                          <a:cubicBezTo>
                            <a:pt x="689" y="3525"/>
                            <a:pt x="834" y="3452"/>
                            <a:pt x="906" y="3344"/>
                          </a:cubicBezTo>
                          <a:cubicBezTo>
                            <a:pt x="1124" y="3054"/>
                            <a:pt x="1341" y="2764"/>
                            <a:pt x="1522" y="2402"/>
                          </a:cubicBezTo>
                          <a:cubicBezTo>
                            <a:pt x="1848" y="1822"/>
                            <a:pt x="2246" y="1315"/>
                            <a:pt x="2717" y="844"/>
                          </a:cubicBezTo>
                          <a:cubicBezTo>
                            <a:pt x="2935" y="663"/>
                            <a:pt x="2971" y="374"/>
                            <a:pt x="2790" y="156"/>
                          </a:cubicBezTo>
                          <a:cubicBezTo>
                            <a:pt x="2690" y="57"/>
                            <a:pt x="2558" y="1"/>
                            <a:pt x="2423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p:txBody>
                </p:sp>
                <p:sp>
                  <p:nvSpPr>
                    <p:cNvPr id="24" name="Google Shape;1260;p47"/>
                    <p:cNvSpPr/>
                    <p:nvPr/>
                  </p:nvSpPr>
                  <p:spPr>
                    <a:xfrm>
                      <a:off x="5717458" y="1246482"/>
                      <a:ext cx="39406" cy="330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26" h="2119" extrusionOk="0">
                          <a:moveTo>
                            <a:pt x="1813" y="0"/>
                          </a:moveTo>
                          <a:cubicBezTo>
                            <a:pt x="1710" y="0"/>
                            <a:pt x="1602" y="36"/>
                            <a:pt x="1502" y="120"/>
                          </a:cubicBezTo>
                          <a:cubicBezTo>
                            <a:pt x="1104" y="482"/>
                            <a:pt x="705" y="917"/>
                            <a:pt x="307" y="1315"/>
                          </a:cubicBezTo>
                          <a:cubicBezTo>
                            <a:pt x="1" y="1621"/>
                            <a:pt x="205" y="2119"/>
                            <a:pt x="591" y="2119"/>
                          </a:cubicBezTo>
                          <a:cubicBezTo>
                            <a:pt x="616" y="2119"/>
                            <a:pt x="642" y="2117"/>
                            <a:pt x="669" y="2112"/>
                          </a:cubicBezTo>
                          <a:cubicBezTo>
                            <a:pt x="778" y="2112"/>
                            <a:pt x="922" y="2076"/>
                            <a:pt x="995" y="1967"/>
                          </a:cubicBezTo>
                          <a:cubicBezTo>
                            <a:pt x="1357" y="1569"/>
                            <a:pt x="1756" y="1171"/>
                            <a:pt x="2154" y="808"/>
                          </a:cubicBezTo>
                          <a:cubicBezTo>
                            <a:pt x="2525" y="494"/>
                            <a:pt x="2199" y="0"/>
                            <a:pt x="1813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p:txBody>
                </p:sp>
                <p:sp>
                  <p:nvSpPr>
                    <p:cNvPr id="25" name="Google Shape;1261;p47"/>
                    <p:cNvSpPr/>
                    <p:nvPr/>
                  </p:nvSpPr>
                  <p:spPr>
                    <a:xfrm>
                      <a:off x="4952637" y="2273945"/>
                      <a:ext cx="55505" cy="62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58" h="3984" extrusionOk="0">
                          <a:moveTo>
                            <a:pt x="2894" y="0"/>
                          </a:moveTo>
                          <a:cubicBezTo>
                            <a:pt x="2786" y="0"/>
                            <a:pt x="2673" y="43"/>
                            <a:pt x="2572" y="144"/>
                          </a:cubicBezTo>
                          <a:cubicBezTo>
                            <a:pt x="1956" y="759"/>
                            <a:pt x="1377" y="1448"/>
                            <a:pt x="906" y="2172"/>
                          </a:cubicBezTo>
                          <a:cubicBezTo>
                            <a:pt x="688" y="2534"/>
                            <a:pt x="435" y="2896"/>
                            <a:pt x="145" y="3222"/>
                          </a:cubicBezTo>
                          <a:cubicBezTo>
                            <a:pt x="0" y="3440"/>
                            <a:pt x="36" y="3729"/>
                            <a:pt x="254" y="3911"/>
                          </a:cubicBezTo>
                          <a:cubicBezTo>
                            <a:pt x="326" y="3947"/>
                            <a:pt x="435" y="3983"/>
                            <a:pt x="544" y="3983"/>
                          </a:cubicBezTo>
                          <a:cubicBezTo>
                            <a:pt x="688" y="3983"/>
                            <a:pt x="797" y="3947"/>
                            <a:pt x="906" y="3802"/>
                          </a:cubicBezTo>
                          <a:cubicBezTo>
                            <a:pt x="1196" y="3476"/>
                            <a:pt x="1449" y="3077"/>
                            <a:pt x="1703" y="2715"/>
                          </a:cubicBezTo>
                          <a:cubicBezTo>
                            <a:pt x="2137" y="2027"/>
                            <a:pt x="2644" y="1411"/>
                            <a:pt x="3224" y="796"/>
                          </a:cubicBezTo>
                          <a:cubicBezTo>
                            <a:pt x="3558" y="462"/>
                            <a:pt x="3251" y="0"/>
                            <a:pt x="2894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p:txBody>
                </p:sp>
              </p:grpSp>
              <p:sp>
                <p:nvSpPr>
                  <p:cNvPr id="15" name="Rectangle 14"/>
                  <p:cNvSpPr/>
                  <p:nvPr/>
                </p:nvSpPr>
                <p:spPr>
                  <a:xfrm>
                    <a:off x="3161301" y="1767517"/>
                    <a:ext cx="615357" cy="371363"/>
                  </a:xfrm>
                  <a:custGeom>
                    <a:avLst/>
                    <a:gdLst>
                      <a:gd name="connsiteX0" fmla="*/ 0 w 1059873"/>
                      <a:gd name="connsiteY0" fmla="*/ 0 h 561109"/>
                      <a:gd name="connsiteX1" fmla="*/ 1059873 w 1059873"/>
                      <a:gd name="connsiteY1" fmla="*/ 0 h 561109"/>
                      <a:gd name="connsiteX2" fmla="*/ 1059873 w 1059873"/>
                      <a:gd name="connsiteY2" fmla="*/ 561109 h 561109"/>
                      <a:gd name="connsiteX3" fmla="*/ 0 w 1059873"/>
                      <a:gd name="connsiteY3" fmla="*/ 561109 h 561109"/>
                      <a:gd name="connsiteX4" fmla="*/ 0 w 1059873"/>
                      <a:gd name="connsiteY4" fmla="*/ 0 h 561109"/>
                      <a:gd name="connsiteX0-1" fmla="*/ 23813 w 1059873"/>
                      <a:gd name="connsiteY0-2" fmla="*/ 23812 h 561109"/>
                      <a:gd name="connsiteX1-3" fmla="*/ 1059873 w 1059873"/>
                      <a:gd name="connsiteY1-4" fmla="*/ 0 h 561109"/>
                      <a:gd name="connsiteX2-5" fmla="*/ 1059873 w 1059873"/>
                      <a:gd name="connsiteY2-6" fmla="*/ 561109 h 561109"/>
                      <a:gd name="connsiteX3-7" fmla="*/ 0 w 1059873"/>
                      <a:gd name="connsiteY3-8" fmla="*/ 561109 h 561109"/>
                      <a:gd name="connsiteX4-9" fmla="*/ 23813 w 1059873"/>
                      <a:gd name="connsiteY4-10" fmla="*/ 23812 h 561109"/>
                      <a:gd name="connsiteX0-11" fmla="*/ 33338 w 1059873"/>
                      <a:gd name="connsiteY0-12" fmla="*/ 66675 h 561109"/>
                      <a:gd name="connsiteX1-13" fmla="*/ 1059873 w 1059873"/>
                      <a:gd name="connsiteY1-14" fmla="*/ 0 h 561109"/>
                      <a:gd name="connsiteX2-15" fmla="*/ 1059873 w 1059873"/>
                      <a:gd name="connsiteY2-16" fmla="*/ 561109 h 561109"/>
                      <a:gd name="connsiteX3-17" fmla="*/ 0 w 1059873"/>
                      <a:gd name="connsiteY3-18" fmla="*/ 561109 h 561109"/>
                      <a:gd name="connsiteX4-19" fmla="*/ 33338 w 1059873"/>
                      <a:gd name="connsiteY4-20" fmla="*/ 66675 h 561109"/>
                      <a:gd name="connsiteX0-21" fmla="*/ 38101 w 1059873"/>
                      <a:gd name="connsiteY0-22" fmla="*/ 28575 h 561109"/>
                      <a:gd name="connsiteX1-23" fmla="*/ 1059873 w 1059873"/>
                      <a:gd name="connsiteY1-24" fmla="*/ 0 h 561109"/>
                      <a:gd name="connsiteX2-25" fmla="*/ 1059873 w 1059873"/>
                      <a:gd name="connsiteY2-26" fmla="*/ 561109 h 561109"/>
                      <a:gd name="connsiteX3-27" fmla="*/ 0 w 1059873"/>
                      <a:gd name="connsiteY3-28" fmla="*/ 561109 h 561109"/>
                      <a:gd name="connsiteX4-29" fmla="*/ 38101 w 1059873"/>
                      <a:gd name="connsiteY4-30" fmla="*/ 28575 h 561109"/>
                      <a:gd name="connsiteX0-31" fmla="*/ 138114 w 1159886"/>
                      <a:gd name="connsiteY0-32" fmla="*/ 28575 h 561109"/>
                      <a:gd name="connsiteX1-33" fmla="*/ 1159886 w 1159886"/>
                      <a:gd name="connsiteY1-34" fmla="*/ 0 h 561109"/>
                      <a:gd name="connsiteX2-35" fmla="*/ 1159886 w 1159886"/>
                      <a:gd name="connsiteY2-36" fmla="*/ 561109 h 561109"/>
                      <a:gd name="connsiteX3-37" fmla="*/ 0 w 1159886"/>
                      <a:gd name="connsiteY3-38" fmla="*/ 551584 h 561109"/>
                      <a:gd name="connsiteX4-39" fmla="*/ 138114 w 1159886"/>
                      <a:gd name="connsiteY4-40" fmla="*/ 28575 h 561109"/>
                      <a:gd name="connsiteX0-41" fmla="*/ 138114 w 1259898"/>
                      <a:gd name="connsiteY0-42" fmla="*/ 0 h 532534"/>
                      <a:gd name="connsiteX1-43" fmla="*/ 1259898 w 1259898"/>
                      <a:gd name="connsiteY1-44" fmla="*/ 19050 h 532534"/>
                      <a:gd name="connsiteX2-45" fmla="*/ 1159886 w 1259898"/>
                      <a:gd name="connsiteY2-46" fmla="*/ 532534 h 532534"/>
                      <a:gd name="connsiteX3-47" fmla="*/ 0 w 1259898"/>
                      <a:gd name="connsiteY3-48" fmla="*/ 523009 h 532534"/>
                      <a:gd name="connsiteX4-49" fmla="*/ 138114 w 1259898"/>
                      <a:gd name="connsiteY4-50" fmla="*/ 0 h 532534"/>
                      <a:gd name="connsiteX0-51" fmla="*/ 138114 w 1259898"/>
                      <a:gd name="connsiteY0-52" fmla="*/ 0 h 570634"/>
                      <a:gd name="connsiteX1-53" fmla="*/ 1259898 w 1259898"/>
                      <a:gd name="connsiteY1-54" fmla="*/ 19050 h 570634"/>
                      <a:gd name="connsiteX2-55" fmla="*/ 1112261 w 1259898"/>
                      <a:gd name="connsiteY2-56" fmla="*/ 570634 h 570634"/>
                      <a:gd name="connsiteX3-57" fmla="*/ 0 w 1259898"/>
                      <a:gd name="connsiteY3-58" fmla="*/ 523009 h 570634"/>
                      <a:gd name="connsiteX4-59" fmla="*/ 138114 w 1259898"/>
                      <a:gd name="connsiteY4-60" fmla="*/ 0 h 570634"/>
                      <a:gd name="connsiteX0-61" fmla="*/ 138114 w 1259898"/>
                      <a:gd name="connsiteY0-62" fmla="*/ 0 h 570634"/>
                      <a:gd name="connsiteX1-63" fmla="*/ 1259898 w 1259898"/>
                      <a:gd name="connsiteY1-64" fmla="*/ 19050 h 570634"/>
                      <a:gd name="connsiteX2-65" fmla="*/ 1112261 w 1259898"/>
                      <a:gd name="connsiteY2-66" fmla="*/ 570634 h 570634"/>
                      <a:gd name="connsiteX3-67" fmla="*/ 255877 w 1259898"/>
                      <a:gd name="connsiteY3-68" fmla="*/ 548119 h 570634"/>
                      <a:gd name="connsiteX4-69" fmla="*/ 0 w 1259898"/>
                      <a:gd name="connsiteY4-70" fmla="*/ 523009 h 570634"/>
                      <a:gd name="connsiteX5" fmla="*/ 138114 w 1259898"/>
                      <a:gd name="connsiteY5" fmla="*/ 0 h 570634"/>
                      <a:gd name="connsiteX0-71" fmla="*/ 138114 w 1259898"/>
                      <a:gd name="connsiteY0-72" fmla="*/ 0 h 570634"/>
                      <a:gd name="connsiteX1-73" fmla="*/ 1259898 w 1259898"/>
                      <a:gd name="connsiteY1-74" fmla="*/ 19050 h 570634"/>
                      <a:gd name="connsiteX2-75" fmla="*/ 1112261 w 1259898"/>
                      <a:gd name="connsiteY2-76" fmla="*/ 570634 h 570634"/>
                      <a:gd name="connsiteX3-77" fmla="*/ 255877 w 1259898"/>
                      <a:gd name="connsiteY3-78" fmla="*/ 548119 h 570634"/>
                      <a:gd name="connsiteX4-79" fmla="*/ 0 w 1259898"/>
                      <a:gd name="connsiteY4-80" fmla="*/ 523009 h 570634"/>
                      <a:gd name="connsiteX5-81" fmla="*/ 138114 w 1259898"/>
                      <a:gd name="connsiteY5-82" fmla="*/ 0 h 570634"/>
                      <a:gd name="connsiteX0-83" fmla="*/ 138114 w 1259898"/>
                      <a:gd name="connsiteY0-84" fmla="*/ 0 h 570634"/>
                      <a:gd name="connsiteX1-85" fmla="*/ 1259898 w 1259898"/>
                      <a:gd name="connsiteY1-86" fmla="*/ 19050 h 570634"/>
                      <a:gd name="connsiteX2-87" fmla="*/ 1112261 w 1259898"/>
                      <a:gd name="connsiteY2-88" fmla="*/ 570634 h 570634"/>
                      <a:gd name="connsiteX3-89" fmla="*/ 255877 w 1259898"/>
                      <a:gd name="connsiteY3-90" fmla="*/ 548119 h 570634"/>
                      <a:gd name="connsiteX4-91" fmla="*/ 0 w 1259898"/>
                      <a:gd name="connsiteY4-92" fmla="*/ 523009 h 570634"/>
                      <a:gd name="connsiteX5-93" fmla="*/ 138114 w 1259898"/>
                      <a:gd name="connsiteY5-94" fmla="*/ 0 h 570634"/>
                      <a:gd name="connsiteX0-95" fmla="*/ 138114 w 1259898"/>
                      <a:gd name="connsiteY0-96" fmla="*/ 0 h 570634"/>
                      <a:gd name="connsiteX1-97" fmla="*/ 1259898 w 1259898"/>
                      <a:gd name="connsiteY1-98" fmla="*/ 19050 h 570634"/>
                      <a:gd name="connsiteX2-99" fmla="*/ 1112261 w 1259898"/>
                      <a:gd name="connsiteY2-100" fmla="*/ 570634 h 570634"/>
                      <a:gd name="connsiteX3-101" fmla="*/ 255877 w 1259898"/>
                      <a:gd name="connsiteY3-102" fmla="*/ 548119 h 570634"/>
                      <a:gd name="connsiteX4-103" fmla="*/ 0 w 1259898"/>
                      <a:gd name="connsiteY4-104" fmla="*/ 523009 h 570634"/>
                      <a:gd name="connsiteX5-105" fmla="*/ 138114 w 1259898"/>
                      <a:gd name="connsiteY5-106" fmla="*/ 0 h 570634"/>
                      <a:gd name="connsiteX0-107" fmla="*/ 138114 w 1259898"/>
                      <a:gd name="connsiteY0-108" fmla="*/ 0 h 570634"/>
                      <a:gd name="connsiteX1-109" fmla="*/ 1259898 w 1259898"/>
                      <a:gd name="connsiteY1-110" fmla="*/ 19050 h 570634"/>
                      <a:gd name="connsiteX2-111" fmla="*/ 1112261 w 1259898"/>
                      <a:gd name="connsiteY2-112" fmla="*/ 570634 h 570634"/>
                      <a:gd name="connsiteX3-113" fmla="*/ 255877 w 1259898"/>
                      <a:gd name="connsiteY3-114" fmla="*/ 548119 h 570634"/>
                      <a:gd name="connsiteX4-115" fmla="*/ 0 w 1259898"/>
                      <a:gd name="connsiteY4-116" fmla="*/ 523009 h 570634"/>
                      <a:gd name="connsiteX5-117" fmla="*/ 138114 w 1259898"/>
                      <a:gd name="connsiteY5-118" fmla="*/ 0 h 570634"/>
                      <a:gd name="connsiteX0-119" fmla="*/ 147639 w 1269423"/>
                      <a:gd name="connsiteY0-120" fmla="*/ 0 h 570634"/>
                      <a:gd name="connsiteX1-121" fmla="*/ 1269423 w 1269423"/>
                      <a:gd name="connsiteY1-122" fmla="*/ 19050 h 570634"/>
                      <a:gd name="connsiteX2-123" fmla="*/ 1121786 w 1269423"/>
                      <a:gd name="connsiteY2-124" fmla="*/ 570634 h 570634"/>
                      <a:gd name="connsiteX3-125" fmla="*/ 265402 w 1269423"/>
                      <a:gd name="connsiteY3-126" fmla="*/ 548119 h 570634"/>
                      <a:gd name="connsiteX4-127" fmla="*/ 0 w 1269423"/>
                      <a:gd name="connsiteY4-128" fmla="*/ 508722 h 570634"/>
                      <a:gd name="connsiteX5-129" fmla="*/ 147639 w 1269423"/>
                      <a:gd name="connsiteY5-130" fmla="*/ 0 h 570634"/>
                      <a:gd name="connsiteX0-131" fmla="*/ 147639 w 1269423"/>
                      <a:gd name="connsiteY0-132" fmla="*/ 0 h 570634"/>
                      <a:gd name="connsiteX1-133" fmla="*/ 1269423 w 1269423"/>
                      <a:gd name="connsiteY1-134" fmla="*/ 19050 h 570634"/>
                      <a:gd name="connsiteX2-135" fmla="*/ 1121786 w 1269423"/>
                      <a:gd name="connsiteY2-136" fmla="*/ 570634 h 570634"/>
                      <a:gd name="connsiteX3-137" fmla="*/ 265402 w 1269423"/>
                      <a:gd name="connsiteY3-138" fmla="*/ 548119 h 570634"/>
                      <a:gd name="connsiteX4-139" fmla="*/ 0 w 1269423"/>
                      <a:gd name="connsiteY4-140" fmla="*/ 508722 h 570634"/>
                      <a:gd name="connsiteX5-141" fmla="*/ 147639 w 1269423"/>
                      <a:gd name="connsiteY5-142" fmla="*/ 0 h 570634"/>
                      <a:gd name="connsiteX0-143" fmla="*/ 123826 w 1269423"/>
                      <a:gd name="connsiteY0-144" fmla="*/ 0 h 556347"/>
                      <a:gd name="connsiteX1-145" fmla="*/ 1269423 w 1269423"/>
                      <a:gd name="connsiteY1-146" fmla="*/ 4763 h 556347"/>
                      <a:gd name="connsiteX2-147" fmla="*/ 1121786 w 1269423"/>
                      <a:gd name="connsiteY2-148" fmla="*/ 556347 h 556347"/>
                      <a:gd name="connsiteX3-149" fmla="*/ 265402 w 1269423"/>
                      <a:gd name="connsiteY3-150" fmla="*/ 533832 h 556347"/>
                      <a:gd name="connsiteX4-151" fmla="*/ 0 w 1269423"/>
                      <a:gd name="connsiteY4-152" fmla="*/ 494435 h 556347"/>
                      <a:gd name="connsiteX5-153" fmla="*/ 123826 w 1269423"/>
                      <a:gd name="connsiteY5-154" fmla="*/ 0 h 556347"/>
                      <a:gd name="connsiteX0-155" fmla="*/ 123826 w 1269423"/>
                      <a:gd name="connsiteY0-156" fmla="*/ 0 h 556347"/>
                      <a:gd name="connsiteX1-157" fmla="*/ 1269423 w 1269423"/>
                      <a:gd name="connsiteY1-158" fmla="*/ 4763 h 556347"/>
                      <a:gd name="connsiteX2-159" fmla="*/ 1121786 w 1269423"/>
                      <a:gd name="connsiteY2-160" fmla="*/ 556347 h 556347"/>
                      <a:gd name="connsiteX3-161" fmla="*/ 265402 w 1269423"/>
                      <a:gd name="connsiteY3-162" fmla="*/ 533832 h 556347"/>
                      <a:gd name="connsiteX4-163" fmla="*/ 0 w 1269423"/>
                      <a:gd name="connsiteY4-164" fmla="*/ 494435 h 556347"/>
                      <a:gd name="connsiteX5-165" fmla="*/ 123826 w 1269423"/>
                      <a:gd name="connsiteY5-166" fmla="*/ 0 h 556347"/>
                      <a:gd name="connsiteX0-167" fmla="*/ 123826 w 1269423"/>
                      <a:gd name="connsiteY0-168" fmla="*/ 0 h 556347"/>
                      <a:gd name="connsiteX1-169" fmla="*/ 1269423 w 1269423"/>
                      <a:gd name="connsiteY1-170" fmla="*/ 4763 h 556347"/>
                      <a:gd name="connsiteX2-171" fmla="*/ 1121786 w 1269423"/>
                      <a:gd name="connsiteY2-172" fmla="*/ 556347 h 556347"/>
                      <a:gd name="connsiteX3-173" fmla="*/ 265402 w 1269423"/>
                      <a:gd name="connsiteY3-174" fmla="*/ 533832 h 556347"/>
                      <a:gd name="connsiteX4-175" fmla="*/ 0 w 1269423"/>
                      <a:gd name="connsiteY4-176" fmla="*/ 494435 h 556347"/>
                      <a:gd name="connsiteX5-177" fmla="*/ 123826 w 1269423"/>
                      <a:gd name="connsiteY5-178" fmla="*/ 0 h 556347"/>
                      <a:gd name="connsiteX0-179" fmla="*/ 123826 w 1269423"/>
                      <a:gd name="connsiteY0-180" fmla="*/ 47869 h 604216"/>
                      <a:gd name="connsiteX1-181" fmla="*/ 465428 w 1269423"/>
                      <a:gd name="connsiteY1-182" fmla="*/ 14964 h 604216"/>
                      <a:gd name="connsiteX2-183" fmla="*/ 1269423 w 1269423"/>
                      <a:gd name="connsiteY2-184" fmla="*/ 52632 h 604216"/>
                      <a:gd name="connsiteX3-185" fmla="*/ 1121786 w 1269423"/>
                      <a:gd name="connsiteY3-186" fmla="*/ 604216 h 604216"/>
                      <a:gd name="connsiteX4-187" fmla="*/ 265402 w 1269423"/>
                      <a:gd name="connsiteY4-188" fmla="*/ 581701 h 604216"/>
                      <a:gd name="connsiteX5-189" fmla="*/ 0 w 1269423"/>
                      <a:gd name="connsiteY5-190" fmla="*/ 542304 h 604216"/>
                      <a:gd name="connsiteX6" fmla="*/ 123826 w 1269423"/>
                      <a:gd name="connsiteY6" fmla="*/ 47869 h 604216"/>
                      <a:gd name="connsiteX0-191" fmla="*/ 123826 w 1269423"/>
                      <a:gd name="connsiteY0-192" fmla="*/ 47869 h 604216"/>
                      <a:gd name="connsiteX1-193" fmla="*/ 465428 w 1269423"/>
                      <a:gd name="connsiteY1-194" fmla="*/ 14964 h 604216"/>
                      <a:gd name="connsiteX2-195" fmla="*/ 1269423 w 1269423"/>
                      <a:gd name="connsiteY2-196" fmla="*/ 52632 h 604216"/>
                      <a:gd name="connsiteX3-197" fmla="*/ 1121786 w 1269423"/>
                      <a:gd name="connsiteY3-198" fmla="*/ 604216 h 604216"/>
                      <a:gd name="connsiteX4-199" fmla="*/ 265402 w 1269423"/>
                      <a:gd name="connsiteY4-200" fmla="*/ 581701 h 604216"/>
                      <a:gd name="connsiteX5-201" fmla="*/ 0 w 1269423"/>
                      <a:gd name="connsiteY5-202" fmla="*/ 542304 h 604216"/>
                      <a:gd name="connsiteX6-203" fmla="*/ 123826 w 1269423"/>
                      <a:gd name="connsiteY6-204" fmla="*/ 47869 h 604216"/>
                      <a:gd name="connsiteX0-205" fmla="*/ 123826 w 1269423"/>
                      <a:gd name="connsiteY0-206" fmla="*/ 47869 h 604216"/>
                      <a:gd name="connsiteX1-207" fmla="*/ 465428 w 1269423"/>
                      <a:gd name="connsiteY1-208" fmla="*/ 14964 h 604216"/>
                      <a:gd name="connsiteX2-209" fmla="*/ 1269423 w 1269423"/>
                      <a:gd name="connsiteY2-210" fmla="*/ 52632 h 604216"/>
                      <a:gd name="connsiteX3-211" fmla="*/ 1121786 w 1269423"/>
                      <a:gd name="connsiteY3-212" fmla="*/ 604216 h 604216"/>
                      <a:gd name="connsiteX4-213" fmla="*/ 265402 w 1269423"/>
                      <a:gd name="connsiteY4-214" fmla="*/ 581701 h 604216"/>
                      <a:gd name="connsiteX5-215" fmla="*/ 0 w 1269423"/>
                      <a:gd name="connsiteY5-216" fmla="*/ 542304 h 604216"/>
                      <a:gd name="connsiteX6-217" fmla="*/ 123826 w 1269423"/>
                      <a:gd name="connsiteY6-218" fmla="*/ 47869 h 604216"/>
                      <a:gd name="connsiteX0-219" fmla="*/ 123826 w 1269423"/>
                      <a:gd name="connsiteY0-220" fmla="*/ 47869 h 604216"/>
                      <a:gd name="connsiteX1-221" fmla="*/ 465428 w 1269423"/>
                      <a:gd name="connsiteY1-222" fmla="*/ 14964 h 604216"/>
                      <a:gd name="connsiteX2-223" fmla="*/ 1269423 w 1269423"/>
                      <a:gd name="connsiteY2-224" fmla="*/ 52632 h 604216"/>
                      <a:gd name="connsiteX3-225" fmla="*/ 1121786 w 1269423"/>
                      <a:gd name="connsiteY3-226" fmla="*/ 604216 h 604216"/>
                      <a:gd name="connsiteX4-227" fmla="*/ 265402 w 1269423"/>
                      <a:gd name="connsiteY4-228" fmla="*/ 581701 h 604216"/>
                      <a:gd name="connsiteX5-229" fmla="*/ 0 w 1269423"/>
                      <a:gd name="connsiteY5-230" fmla="*/ 542304 h 604216"/>
                      <a:gd name="connsiteX6-231" fmla="*/ 123826 w 1269423"/>
                      <a:gd name="connsiteY6-232" fmla="*/ 47869 h 604216"/>
                      <a:gd name="connsiteX0-233" fmla="*/ 123826 w 1269423"/>
                      <a:gd name="connsiteY0-234" fmla="*/ 57394 h 604216"/>
                      <a:gd name="connsiteX1-235" fmla="*/ 465428 w 1269423"/>
                      <a:gd name="connsiteY1-236" fmla="*/ 14964 h 604216"/>
                      <a:gd name="connsiteX2-237" fmla="*/ 1269423 w 1269423"/>
                      <a:gd name="connsiteY2-238" fmla="*/ 52632 h 604216"/>
                      <a:gd name="connsiteX3-239" fmla="*/ 1121786 w 1269423"/>
                      <a:gd name="connsiteY3-240" fmla="*/ 604216 h 604216"/>
                      <a:gd name="connsiteX4-241" fmla="*/ 265402 w 1269423"/>
                      <a:gd name="connsiteY4-242" fmla="*/ 581701 h 604216"/>
                      <a:gd name="connsiteX5-243" fmla="*/ 0 w 1269423"/>
                      <a:gd name="connsiteY5-244" fmla="*/ 542304 h 604216"/>
                      <a:gd name="connsiteX6-245" fmla="*/ 123826 w 1269423"/>
                      <a:gd name="connsiteY6-246" fmla="*/ 57394 h 604216"/>
                      <a:gd name="connsiteX0-247" fmla="*/ 123826 w 1269423"/>
                      <a:gd name="connsiteY0-248" fmla="*/ 57394 h 604216"/>
                      <a:gd name="connsiteX1-249" fmla="*/ 465428 w 1269423"/>
                      <a:gd name="connsiteY1-250" fmla="*/ 14964 h 604216"/>
                      <a:gd name="connsiteX2-251" fmla="*/ 1269423 w 1269423"/>
                      <a:gd name="connsiteY2-252" fmla="*/ 52632 h 604216"/>
                      <a:gd name="connsiteX3-253" fmla="*/ 1121786 w 1269423"/>
                      <a:gd name="connsiteY3-254" fmla="*/ 604216 h 604216"/>
                      <a:gd name="connsiteX4-255" fmla="*/ 265402 w 1269423"/>
                      <a:gd name="connsiteY4-256" fmla="*/ 581701 h 604216"/>
                      <a:gd name="connsiteX5-257" fmla="*/ 0 w 1269423"/>
                      <a:gd name="connsiteY5-258" fmla="*/ 542304 h 604216"/>
                      <a:gd name="connsiteX6-259" fmla="*/ 123826 w 1269423"/>
                      <a:gd name="connsiteY6-260" fmla="*/ 57394 h 604216"/>
                      <a:gd name="connsiteX0-261" fmla="*/ 123826 w 1269423"/>
                      <a:gd name="connsiteY0-262" fmla="*/ 50744 h 597566"/>
                      <a:gd name="connsiteX1-263" fmla="*/ 465428 w 1269423"/>
                      <a:gd name="connsiteY1-264" fmla="*/ 8314 h 597566"/>
                      <a:gd name="connsiteX2-265" fmla="*/ 598778 w 1269423"/>
                      <a:gd name="connsiteY2-266" fmla="*/ 32126 h 597566"/>
                      <a:gd name="connsiteX3-267" fmla="*/ 1269423 w 1269423"/>
                      <a:gd name="connsiteY3-268" fmla="*/ 45982 h 597566"/>
                      <a:gd name="connsiteX4-269" fmla="*/ 1121786 w 1269423"/>
                      <a:gd name="connsiteY4-270" fmla="*/ 597566 h 597566"/>
                      <a:gd name="connsiteX5-271" fmla="*/ 265402 w 1269423"/>
                      <a:gd name="connsiteY5-272" fmla="*/ 575051 h 597566"/>
                      <a:gd name="connsiteX6-273" fmla="*/ 0 w 1269423"/>
                      <a:gd name="connsiteY6-274" fmla="*/ 535654 h 597566"/>
                      <a:gd name="connsiteX7" fmla="*/ 123826 w 1269423"/>
                      <a:gd name="connsiteY7" fmla="*/ 50744 h 597566"/>
                      <a:gd name="connsiteX0-275" fmla="*/ 123826 w 1269423"/>
                      <a:gd name="connsiteY0-276" fmla="*/ 49637 h 596459"/>
                      <a:gd name="connsiteX1-277" fmla="*/ 465428 w 1269423"/>
                      <a:gd name="connsiteY1-278" fmla="*/ 7207 h 596459"/>
                      <a:gd name="connsiteX2-279" fmla="*/ 598778 w 1269423"/>
                      <a:gd name="connsiteY2-280" fmla="*/ 31019 h 596459"/>
                      <a:gd name="connsiteX3-281" fmla="*/ 794041 w 1269423"/>
                      <a:gd name="connsiteY3-282" fmla="*/ 35782 h 596459"/>
                      <a:gd name="connsiteX4-283" fmla="*/ 1269423 w 1269423"/>
                      <a:gd name="connsiteY4-284" fmla="*/ 44875 h 596459"/>
                      <a:gd name="connsiteX5-285" fmla="*/ 1121786 w 1269423"/>
                      <a:gd name="connsiteY5-286" fmla="*/ 596459 h 596459"/>
                      <a:gd name="connsiteX6-287" fmla="*/ 265402 w 1269423"/>
                      <a:gd name="connsiteY6-288" fmla="*/ 573944 h 596459"/>
                      <a:gd name="connsiteX7-289" fmla="*/ 0 w 1269423"/>
                      <a:gd name="connsiteY7-290" fmla="*/ 534547 h 596459"/>
                      <a:gd name="connsiteX8" fmla="*/ 123826 w 1269423"/>
                      <a:gd name="connsiteY8" fmla="*/ 49637 h 596459"/>
                      <a:gd name="connsiteX0-291" fmla="*/ 123826 w 1269423"/>
                      <a:gd name="connsiteY0-292" fmla="*/ 43695 h 590517"/>
                      <a:gd name="connsiteX1-293" fmla="*/ 465428 w 1269423"/>
                      <a:gd name="connsiteY1-294" fmla="*/ 1265 h 590517"/>
                      <a:gd name="connsiteX2-295" fmla="*/ 598778 w 1269423"/>
                      <a:gd name="connsiteY2-296" fmla="*/ 25077 h 590517"/>
                      <a:gd name="connsiteX3-297" fmla="*/ 808329 w 1269423"/>
                      <a:gd name="connsiteY3-298" fmla="*/ 63177 h 590517"/>
                      <a:gd name="connsiteX4-299" fmla="*/ 1269423 w 1269423"/>
                      <a:gd name="connsiteY4-300" fmla="*/ 38933 h 590517"/>
                      <a:gd name="connsiteX5-301" fmla="*/ 1121786 w 1269423"/>
                      <a:gd name="connsiteY5-302" fmla="*/ 590517 h 590517"/>
                      <a:gd name="connsiteX6-303" fmla="*/ 265402 w 1269423"/>
                      <a:gd name="connsiteY6-304" fmla="*/ 568002 h 590517"/>
                      <a:gd name="connsiteX7-305" fmla="*/ 0 w 1269423"/>
                      <a:gd name="connsiteY7-306" fmla="*/ 528605 h 590517"/>
                      <a:gd name="connsiteX8-307" fmla="*/ 123826 w 1269423"/>
                      <a:gd name="connsiteY8-308" fmla="*/ 43695 h 590517"/>
                      <a:gd name="connsiteX0-309" fmla="*/ 123826 w 1269423"/>
                      <a:gd name="connsiteY0-310" fmla="*/ 49636 h 596458"/>
                      <a:gd name="connsiteX1-311" fmla="*/ 465428 w 1269423"/>
                      <a:gd name="connsiteY1-312" fmla="*/ 7206 h 596458"/>
                      <a:gd name="connsiteX2-313" fmla="*/ 598778 w 1269423"/>
                      <a:gd name="connsiteY2-314" fmla="*/ 31018 h 596458"/>
                      <a:gd name="connsiteX3-315" fmla="*/ 865479 w 1269423"/>
                      <a:gd name="connsiteY3-316" fmla="*/ 35780 h 596458"/>
                      <a:gd name="connsiteX4-317" fmla="*/ 1269423 w 1269423"/>
                      <a:gd name="connsiteY4-318" fmla="*/ 44874 h 596458"/>
                      <a:gd name="connsiteX5-319" fmla="*/ 1121786 w 1269423"/>
                      <a:gd name="connsiteY5-320" fmla="*/ 596458 h 596458"/>
                      <a:gd name="connsiteX6-321" fmla="*/ 265402 w 1269423"/>
                      <a:gd name="connsiteY6-322" fmla="*/ 573943 h 596458"/>
                      <a:gd name="connsiteX7-323" fmla="*/ 0 w 1269423"/>
                      <a:gd name="connsiteY7-324" fmla="*/ 534546 h 596458"/>
                      <a:gd name="connsiteX8-325" fmla="*/ 123826 w 1269423"/>
                      <a:gd name="connsiteY8-326" fmla="*/ 49636 h 596458"/>
                      <a:gd name="connsiteX0-327" fmla="*/ 123826 w 1269423"/>
                      <a:gd name="connsiteY0-328" fmla="*/ 49636 h 596458"/>
                      <a:gd name="connsiteX1-329" fmla="*/ 465428 w 1269423"/>
                      <a:gd name="connsiteY1-330" fmla="*/ 7206 h 596458"/>
                      <a:gd name="connsiteX2-331" fmla="*/ 598778 w 1269423"/>
                      <a:gd name="connsiteY2-332" fmla="*/ 31018 h 596458"/>
                      <a:gd name="connsiteX3-333" fmla="*/ 865479 w 1269423"/>
                      <a:gd name="connsiteY3-334" fmla="*/ 35780 h 596458"/>
                      <a:gd name="connsiteX4-335" fmla="*/ 1269423 w 1269423"/>
                      <a:gd name="connsiteY4-336" fmla="*/ 44874 h 596458"/>
                      <a:gd name="connsiteX5-337" fmla="*/ 1121786 w 1269423"/>
                      <a:gd name="connsiteY5-338" fmla="*/ 596458 h 596458"/>
                      <a:gd name="connsiteX6-339" fmla="*/ 265402 w 1269423"/>
                      <a:gd name="connsiteY6-340" fmla="*/ 573943 h 596458"/>
                      <a:gd name="connsiteX7-341" fmla="*/ 0 w 1269423"/>
                      <a:gd name="connsiteY7-342" fmla="*/ 534546 h 596458"/>
                      <a:gd name="connsiteX8-343" fmla="*/ 123826 w 1269423"/>
                      <a:gd name="connsiteY8-344" fmla="*/ 49636 h 596458"/>
                      <a:gd name="connsiteX0-345" fmla="*/ 123826 w 1269423"/>
                      <a:gd name="connsiteY0-346" fmla="*/ 49636 h 596458"/>
                      <a:gd name="connsiteX1-347" fmla="*/ 465428 w 1269423"/>
                      <a:gd name="connsiteY1-348" fmla="*/ 7206 h 596458"/>
                      <a:gd name="connsiteX2-349" fmla="*/ 660691 w 1269423"/>
                      <a:gd name="connsiteY2-350" fmla="*/ 54830 h 596458"/>
                      <a:gd name="connsiteX3-351" fmla="*/ 865479 w 1269423"/>
                      <a:gd name="connsiteY3-352" fmla="*/ 35780 h 596458"/>
                      <a:gd name="connsiteX4-353" fmla="*/ 1269423 w 1269423"/>
                      <a:gd name="connsiteY4-354" fmla="*/ 44874 h 596458"/>
                      <a:gd name="connsiteX5-355" fmla="*/ 1121786 w 1269423"/>
                      <a:gd name="connsiteY5-356" fmla="*/ 596458 h 596458"/>
                      <a:gd name="connsiteX6-357" fmla="*/ 265402 w 1269423"/>
                      <a:gd name="connsiteY6-358" fmla="*/ 573943 h 596458"/>
                      <a:gd name="connsiteX7-359" fmla="*/ 0 w 1269423"/>
                      <a:gd name="connsiteY7-360" fmla="*/ 534546 h 596458"/>
                      <a:gd name="connsiteX8-361" fmla="*/ 123826 w 1269423"/>
                      <a:gd name="connsiteY8-362" fmla="*/ 49636 h 596458"/>
                      <a:gd name="connsiteX0-363" fmla="*/ 123826 w 1269423"/>
                      <a:gd name="connsiteY0-364" fmla="*/ 49636 h 596458"/>
                      <a:gd name="connsiteX1-365" fmla="*/ 465428 w 1269423"/>
                      <a:gd name="connsiteY1-366" fmla="*/ 7206 h 596458"/>
                      <a:gd name="connsiteX2-367" fmla="*/ 679741 w 1269423"/>
                      <a:gd name="connsiteY2-368" fmla="*/ 73880 h 596458"/>
                      <a:gd name="connsiteX3-369" fmla="*/ 865479 w 1269423"/>
                      <a:gd name="connsiteY3-370" fmla="*/ 35780 h 596458"/>
                      <a:gd name="connsiteX4-371" fmla="*/ 1269423 w 1269423"/>
                      <a:gd name="connsiteY4-372" fmla="*/ 44874 h 596458"/>
                      <a:gd name="connsiteX5-373" fmla="*/ 1121786 w 1269423"/>
                      <a:gd name="connsiteY5-374" fmla="*/ 596458 h 596458"/>
                      <a:gd name="connsiteX6-375" fmla="*/ 265402 w 1269423"/>
                      <a:gd name="connsiteY6-376" fmla="*/ 573943 h 596458"/>
                      <a:gd name="connsiteX7-377" fmla="*/ 0 w 1269423"/>
                      <a:gd name="connsiteY7-378" fmla="*/ 534546 h 596458"/>
                      <a:gd name="connsiteX8-379" fmla="*/ 123826 w 1269423"/>
                      <a:gd name="connsiteY8-380" fmla="*/ 49636 h 596458"/>
                      <a:gd name="connsiteX0-381" fmla="*/ 123826 w 1269423"/>
                      <a:gd name="connsiteY0-382" fmla="*/ 45668 h 592490"/>
                      <a:gd name="connsiteX1-383" fmla="*/ 465428 w 1269423"/>
                      <a:gd name="connsiteY1-384" fmla="*/ 3238 h 592490"/>
                      <a:gd name="connsiteX2-385" fmla="*/ 679741 w 1269423"/>
                      <a:gd name="connsiteY2-386" fmla="*/ 69912 h 592490"/>
                      <a:gd name="connsiteX3-387" fmla="*/ 865479 w 1269423"/>
                      <a:gd name="connsiteY3-388" fmla="*/ 31812 h 592490"/>
                      <a:gd name="connsiteX4-389" fmla="*/ 1065503 w 1269423"/>
                      <a:gd name="connsiteY4-390" fmla="*/ 50863 h 592490"/>
                      <a:gd name="connsiteX5-391" fmla="*/ 1269423 w 1269423"/>
                      <a:gd name="connsiteY5-392" fmla="*/ 40906 h 592490"/>
                      <a:gd name="connsiteX6-393" fmla="*/ 1121786 w 1269423"/>
                      <a:gd name="connsiteY6-394" fmla="*/ 592490 h 592490"/>
                      <a:gd name="connsiteX7-395" fmla="*/ 265402 w 1269423"/>
                      <a:gd name="connsiteY7-396" fmla="*/ 569975 h 592490"/>
                      <a:gd name="connsiteX8-397" fmla="*/ 0 w 1269423"/>
                      <a:gd name="connsiteY8-398" fmla="*/ 530578 h 592490"/>
                      <a:gd name="connsiteX9" fmla="*/ 123826 w 1269423"/>
                      <a:gd name="connsiteY9" fmla="*/ 45668 h 592490"/>
                      <a:gd name="connsiteX0-399" fmla="*/ 123826 w 1269423"/>
                      <a:gd name="connsiteY0-400" fmla="*/ 42949 h 589771"/>
                      <a:gd name="connsiteX1-401" fmla="*/ 465428 w 1269423"/>
                      <a:gd name="connsiteY1-402" fmla="*/ 519 h 589771"/>
                      <a:gd name="connsiteX2-403" fmla="*/ 679741 w 1269423"/>
                      <a:gd name="connsiteY2-404" fmla="*/ 67193 h 589771"/>
                      <a:gd name="connsiteX3-405" fmla="*/ 865479 w 1269423"/>
                      <a:gd name="connsiteY3-406" fmla="*/ 29093 h 589771"/>
                      <a:gd name="connsiteX4-407" fmla="*/ 1065503 w 1269423"/>
                      <a:gd name="connsiteY4-408" fmla="*/ 48144 h 589771"/>
                      <a:gd name="connsiteX5-409" fmla="*/ 1269423 w 1269423"/>
                      <a:gd name="connsiteY5-410" fmla="*/ 38187 h 589771"/>
                      <a:gd name="connsiteX6-411" fmla="*/ 1121786 w 1269423"/>
                      <a:gd name="connsiteY6-412" fmla="*/ 589771 h 589771"/>
                      <a:gd name="connsiteX7-413" fmla="*/ 265402 w 1269423"/>
                      <a:gd name="connsiteY7-414" fmla="*/ 567256 h 589771"/>
                      <a:gd name="connsiteX8-415" fmla="*/ 0 w 1269423"/>
                      <a:gd name="connsiteY8-416" fmla="*/ 527859 h 589771"/>
                      <a:gd name="connsiteX9-417" fmla="*/ 123826 w 1269423"/>
                      <a:gd name="connsiteY9-418" fmla="*/ 42949 h 589771"/>
                      <a:gd name="connsiteX0-419" fmla="*/ 123826 w 1269423"/>
                      <a:gd name="connsiteY0-420" fmla="*/ 42949 h 589771"/>
                      <a:gd name="connsiteX1-421" fmla="*/ 465428 w 1269423"/>
                      <a:gd name="connsiteY1-422" fmla="*/ 519 h 589771"/>
                      <a:gd name="connsiteX2-423" fmla="*/ 679741 w 1269423"/>
                      <a:gd name="connsiteY2-424" fmla="*/ 67193 h 589771"/>
                      <a:gd name="connsiteX3-425" fmla="*/ 865479 w 1269423"/>
                      <a:gd name="connsiteY3-426" fmla="*/ 29093 h 589771"/>
                      <a:gd name="connsiteX4-427" fmla="*/ 1065503 w 1269423"/>
                      <a:gd name="connsiteY4-428" fmla="*/ 48144 h 589771"/>
                      <a:gd name="connsiteX5-429" fmla="*/ 1269423 w 1269423"/>
                      <a:gd name="connsiteY5-430" fmla="*/ 38187 h 589771"/>
                      <a:gd name="connsiteX6-431" fmla="*/ 1121786 w 1269423"/>
                      <a:gd name="connsiteY6-432" fmla="*/ 589771 h 589771"/>
                      <a:gd name="connsiteX7-433" fmla="*/ 265402 w 1269423"/>
                      <a:gd name="connsiteY7-434" fmla="*/ 567256 h 589771"/>
                      <a:gd name="connsiteX8-435" fmla="*/ 0 w 1269423"/>
                      <a:gd name="connsiteY8-436" fmla="*/ 527859 h 589771"/>
                      <a:gd name="connsiteX9-437" fmla="*/ 123826 w 1269423"/>
                      <a:gd name="connsiteY9-438" fmla="*/ 42949 h 589771"/>
                      <a:gd name="connsiteX0-439" fmla="*/ 123826 w 1269423"/>
                      <a:gd name="connsiteY0-440" fmla="*/ 42949 h 589771"/>
                      <a:gd name="connsiteX1-441" fmla="*/ 465428 w 1269423"/>
                      <a:gd name="connsiteY1-442" fmla="*/ 519 h 589771"/>
                      <a:gd name="connsiteX2-443" fmla="*/ 679741 w 1269423"/>
                      <a:gd name="connsiteY2-444" fmla="*/ 67193 h 589771"/>
                      <a:gd name="connsiteX3-445" fmla="*/ 865479 w 1269423"/>
                      <a:gd name="connsiteY3-446" fmla="*/ 29093 h 589771"/>
                      <a:gd name="connsiteX4-447" fmla="*/ 1065503 w 1269423"/>
                      <a:gd name="connsiteY4-448" fmla="*/ 48144 h 589771"/>
                      <a:gd name="connsiteX5-449" fmla="*/ 1269423 w 1269423"/>
                      <a:gd name="connsiteY5-450" fmla="*/ 38187 h 589771"/>
                      <a:gd name="connsiteX6-451" fmla="*/ 1121786 w 1269423"/>
                      <a:gd name="connsiteY6-452" fmla="*/ 589771 h 589771"/>
                      <a:gd name="connsiteX7-453" fmla="*/ 265402 w 1269423"/>
                      <a:gd name="connsiteY7-454" fmla="*/ 567256 h 589771"/>
                      <a:gd name="connsiteX8-455" fmla="*/ 0 w 1269423"/>
                      <a:gd name="connsiteY8-456" fmla="*/ 527859 h 589771"/>
                      <a:gd name="connsiteX9-457" fmla="*/ 123826 w 1269423"/>
                      <a:gd name="connsiteY9-458" fmla="*/ 42949 h 589771"/>
                      <a:gd name="connsiteX0-459" fmla="*/ 123826 w 1269423"/>
                      <a:gd name="connsiteY0-460" fmla="*/ 42949 h 589771"/>
                      <a:gd name="connsiteX1-461" fmla="*/ 465428 w 1269423"/>
                      <a:gd name="connsiteY1-462" fmla="*/ 519 h 589771"/>
                      <a:gd name="connsiteX2-463" fmla="*/ 679741 w 1269423"/>
                      <a:gd name="connsiteY2-464" fmla="*/ 67193 h 589771"/>
                      <a:gd name="connsiteX3-465" fmla="*/ 865479 w 1269423"/>
                      <a:gd name="connsiteY3-466" fmla="*/ 29093 h 589771"/>
                      <a:gd name="connsiteX4-467" fmla="*/ 1046453 w 1269423"/>
                      <a:gd name="connsiteY4-468" fmla="*/ 57669 h 589771"/>
                      <a:gd name="connsiteX5-469" fmla="*/ 1269423 w 1269423"/>
                      <a:gd name="connsiteY5-470" fmla="*/ 38187 h 589771"/>
                      <a:gd name="connsiteX6-471" fmla="*/ 1121786 w 1269423"/>
                      <a:gd name="connsiteY6-472" fmla="*/ 589771 h 589771"/>
                      <a:gd name="connsiteX7-473" fmla="*/ 265402 w 1269423"/>
                      <a:gd name="connsiteY7-474" fmla="*/ 567256 h 589771"/>
                      <a:gd name="connsiteX8-475" fmla="*/ 0 w 1269423"/>
                      <a:gd name="connsiteY8-476" fmla="*/ 527859 h 589771"/>
                      <a:gd name="connsiteX9-477" fmla="*/ 123826 w 1269423"/>
                      <a:gd name="connsiteY9-478" fmla="*/ 42949 h 589771"/>
                      <a:gd name="connsiteX0-479" fmla="*/ 123826 w 1269423"/>
                      <a:gd name="connsiteY0-480" fmla="*/ 42949 h 589771"/>
                      <a:gd name="connsiteX1-481" fmla="*/ 465428 w 1269423"/>
                      <a:gd name="connsiteY1-482" fmla="*/ 519 h 589771"/>
                      <a:gd name="connsiteX2-483" fmla="*/ 679741 w 1269423"/>
                      <a:gd name="connsiteY2-484" fmla="*/ 67193 h 589771"/>
                      <a:gd name="connsiteX3-485" fmla="*/ 865479 w 1269423"/>
                      <a:gd name="connsiteY3-486" fmla="*/ 29093 h 589771"/>
                      <a:gd name="connsiteX4-487" fmla="*/ 1046453 w 1269423"/>
                      <a:gd name="connsiteY4-488" fmla="*/ 57669 h 589771"/>
                      <a:gd name="connsiteX5-489" fmla="*/ 1269423 w 1269423"/>
                      <a:gd name="connsiteY5-490" fmla="*/ 38187 h 589771"/>
                      <a:gd name="connsiteX6-491" fmla="*/ 1121786 w 1269423"/>
                      <a:gd name="connsiteY6-492" fmla="*/ 589771 h 589771"/>
                      <a:gd name="connsiteX7-493" fmla="*/ 265402 w 1269423"/>
                      <a:gd name="connsiteY7-494" fmla="*/ 567256 h 589771"/>
                      <a:gd name="connsiteX8-495" fmla="*/ 0 w 1269423"/>
                      <a:gd name="connsiteY8-496" fmla="*/ 527859 h 589771"/>
                      <a:gd name="connsiteX9-497" fmla="*/ 123826 w 1269423"/>
                      <a:gd name="connsiteY9-498" fmla="*/ 42949 h 589771"/>
                      <a:gd name="connsiteX0-499" fmla="*/ 123826 w 1269423"/>
                      <a:gd name="connsiteY0-500" fmla="*/ 42949 h 589771"/>
                      <a:gd name="connsiteX1-501" fmla="*/ 465428 w 1269423"/>
                      <a:gd name="connsiteY1-502" fmla="*/ 519 h 589771"/>
                      <a:gd name="connsiteX2-503" fmla="*/ 679741 w 1269423"/>
                      <a:gd name="connsiteY2-504" fmla="*/ 67193 h 589771"/>
                      <a:gd name="connsiteX3-505" fmla="*/ 865479 w 1269423"/>
                      <a:gd name="connsiteY3-506" fmla="*/ 29093 h 589771"/>
                      <a:gd name="connsiteX4-507" fmla="*/ 1051215 w 1269423"/>
                      <a:gd name="connsiteY4-508" fmla="*/ 67194 h 589771"/>
                      <a:gd name="connsiteX5-509" fmla="*/ 1269423 w 1269423"/>
                      <a:gd name="connsiteY5-510" fmla="*/ 38187 h 589771"/>
                      <a:gd name="connsiteX6-511" fmla="*/ 1121786 w 1269423"/>
                      <a:gd name="connsiteY6-512" fmla="*/ 589771 h 589771"/>
                      <a:gd name="connsiteX7-513" fmla="*/ 265402 w 1269423"/>
                      <a:gd name="connsiteY7-514" fmla="*/ 567256 h 589771"/>
                      <a:gd name="connsiteX8-515" fmla="*/ 0 w 1269423"/>
                      <a:gd name="connsiteY8-516" fmla="*/ 527859 h 589771"/>
                      <a:gd name="connsiteX9-517" fmla="*/ 123826 w 1269423"/>
                      <a:gd name="connsiteY9-518" fmla="*/ 42949 h 589771"/>
                      <a:gd name="connsiteX0-519" fmla="*/ 123826 w 1269423"/>
                      <a:gd name="connsiteY0-520" fmla="*/ 42949 h 589771"/>
                      <a:gd name="connsiteX1-521" fmla="*/ 465428 w 1269423"/>
                      <a:gd name="connsiteY1-522" fmla="*/ 519 h 589771"/>
                      <a:gd name="connsiteX2-523" fmla="*/ 679741 w 1269423"/>
                      <a:gd name="connsiteY2-524" fmla="*/ 67193 h 589771"/>
                      <a:gd name="connsiteX3-525" fmla="*/ 865479 w 1269423"/>
                      <a:gd name="connsiteY3-526" fmla="*/ 29093 h 589771"/>
                      <a:gd name="connsiteX4-527" fmla="*/ 1051215 w 1269423"/>
                      <a:gd name="connsiteY4-528" fmla="*/ 76719 h 589771"/>
                      <a:gd name="connsiteX5-529" fmla="*/ 1269423 w 1269423"/>
                      <a:gd name="connsiteY5-530" fmla="*/ 38187 h 589771"/>
                      <a:gd name="connsiteX6-531" fmla="*/ 1121786 w 1269423"/>
                      <a:gd name="connsiteY6-532" fmla="*/ 589771 h 589771"/>
                      <a:gd name="connsiteX7-533" fmla="*/ 265402 w 1269423"/>
                      <a:gd name="connsiteY7-534" fmla="*/ 567256 h 589771"/>
                      <a:gd name="connsiteX8-535" fmla="*/ 0 w 1269423"/>
                      <a:gd name="connsiteY8-536" fmla="*/ 527859 h 589771"/>
                      <a:gd name="connsiteX9-537" fmla="*/ 123826 w 1269423"/>
                      <a:gd name="connsiteY9-538" fmla="*/ 42949 h 589771"/>
                      <a:gd name="connsiteX0-539" fmla="*/ 123826 w 1269423"/>
                      <a:gd name="connsiteY0-540" fmla="*/ 42949 h 621268"/>
                      <a:gd name="connsiteX1-541" fmla="*/ 465428 w 1269423"/>
                      <a:gd name="connsiteY1-542" fmla="*/ 519 h 621268"/>
                      <a:gd name="connsiteX2-543" fmla="*/ 679741 w 1269423"/>
                      <a:gd name="connsiteY2-544" fmla="*/ 67193 h 621268"/>
                      <a:gd name="connsiteX3-545" fmla="*/ 865479 w 1269423"/>
                      <a:gd name="connsiteY3-546" fmla="*/ 29093 h 621268"/>
                      <a:gd name="connsiteX4-547" fmla="*/ 1051215 w 1269423"/>
                      <a:gd name="connsiteY4-548" fmla="*/ 76719 h 621268"/>
                      <a:gd name="connsiteX5-549" fmla="*/ 1269423 w 1269423"/>
                      <a:gd name="connsiteY5-550" fmla="*/ 38187 h 621268"/>
                      <a:gd name="connsiteX6-551" fmla="*/ 1121786 w 1269423"/>
                      <a:gd name="connsiteY6-552" fmla="*/ 589771 h 621268"/>
                      <a:gd name="connsiteX7-553" fmla="*/ 446378 w 1269423"/>
                      <a:gd name="connsiteY7-554" fmla="*/ 543444 h 621268"/>
                      <a:gd name="connsiteX8-555" fmla="*/ 265402 w 1269423"/>
                      <a:gd name="connsiteY8-556" fmla="*/ 567256 h 621268"/>
                      <a:gd name="connsiteX9-557" fmla="*/ 0 w 1269423"/>
                      <a:gd name="connsiteY9-558" fmla="*/ 527859 h 621268"/>
                      <a:gd name="connsiteX10" fmla="*/ 123826 w 1269423"/>
                      <a:gd name="connsiteY10" fmla="*/ 42949 h 621268"/>
                      <a:gd name="connsiteX0-559" fmla="*/ 123826 w 1269423"/>
                      <a:gd name="connsiteY0-560" fmla="*/ 42949 h 619818"/>
                      <a:gd name="connsiteX1-561" fmla="*/ 465428 w 1269423"/>
                      <a:gd name="connsiteY1-562" fmla="*/ 519 h 619818"/>
                      <a:gd name="connsiteX2-563" fmla="*/ 679741 w 1269423"/>
                      <a:gd name="connsiteY2-564" fmla="*/ 67193 h 619818"/>
                      <a:gd name="connsiteX3-565" fmla="*/ 865479 w 1269423"/>
                      <a:gd name="connsiteY3-566" fmla="*/ 29093 h 619818"/>
                      <a:gd name="connsiteX4-567" fmla="*/ 1051215 w 1269423"/>
                      <a:gd name="connsiteY4-568" fmla="*/ 76719 h 619818"/>
                      <a:gd name="connsiteX5-569" fmla="*/ 1269423 w 1269423"/>
                      <a:gd name="connsiteY5-570" fmla="*/ 38187 h 619818"/>
                      <a:gd name="connsiteX6-571" fmla="*/ 1121786 w 1269423"/>
                      <a:gd name="connsiteY6-572" fmla="*/ 589771 h 619818"/>
                      <a:gd name="connsiteX7-573" fmla="*/ 470191 w 1269423"/>
                      <a:gd name="connsiteY7-574" fmla="*/ 533919 h 619818"/>
                      <a:gd name="connsiteX8-575" fmla="*/ 265402 w 1269423"/>
                      <a:gd name="connsiteY8-576" fmla="*/ 567256 h 619818"/>
                      <a:gd name="connsiteX9-577" fmla="*/ 0 w 1269423"/>
                      <a:gd name="connsiteY9-578" fmla="*/ 527859 h 619818"/>
                      <a:gd name="connsiteX10-579" fmla="*/ 123826 w 1269423"/>
                      <a:gd name="connsiteY10-580" fmla="*/ 42949 h 619818"/>
                      <a:gd name="connsiteX0-581" fmla="*/ 123826 w 1269423"/>
                      <a:gd name="connsiteY0-582" fmla="*/ 42949 h 620230"/>
                      <a:gd name="connsiteX1-583" fmla="*/ 465428 w 1269423"/>
                      <a:gd name="connsiteY1-584" fmla="*/ 519 h 620230"/>
                      <a:gd name="connsiteX2-585" fmla="*/ 679741 w 1269423"/>
                      <a:gd name="connsiteY2-586" fmla="*/ 67193 h 620230"/>
                      <a:gd name="connsiteX3-587" fmla="*/ 865479 w 1269423"/>
                      <a:gd name="connsiteY3-588" fmla="*/ 29093 h 620230"/>
                      <a:gd name="connsiteX4-589" fmla="*/ 1051215 w 1269423"/>
                      <a:gd name="connsiteY4-590" fmla="*/ 76719 h 620230"/>
                      <a:gd name="connsiteX5-591" fmla="*/ 1269423 w 1269423"/>
                      <a:gd name="connsiteY5-592" fmla="*/ 38187 h 620230"/>
                      <a:gd name="connsiteX6-593" fmla="*/ 1121786 w 1269423"/>
                      <a:gd name="connsiteY6-594" fmla="*/ 589771 h 620230"/>
                      <a:gd name="connsiteX7-595" fmla="*/ 755941 w 1269423"/>
                      <a:gd name="connsiteY7-596" fmla="*/ 533918 h 620230"/>
                      <a:gd name="connsiteX8-597" fmla="*/ 470191 w 1269423"/>
                      <a:gd name="connsiteY8-598" fmla="*/ 533919 h 620230"/>
                      <a:gd name="connsiteX9-599" fmla="*/ 265402 w 1269423"/>
                      <a:gd name="connsiteY9-600" fmla="*/ 567256 h 620230"/>
                      <a:gd name="connsiteX10-601" fmla="*/ 0 w 1269423"/>
                      <a:gd name="connsiteY10-602" fmla="*/ 527859 h 620230"/>
                      <a:gd name="connsiteX11" fmla="*/ 123826 w 1269423"/>
                      <a:gd name="connsiteY11" fmla="*/ 42949 h 620230"/>
                      <a:gd name="connsiteX0-603" fmla="*/ 123826 w 1269423"/>
                      <a:gd name="connsiteY0-604" fmla="*/ 42949 h 627308"/>
                      <a:gd name="connsiteX1-605" fmla="*/ 465428 w 1269423"/>
                      <a:gd name="connsiteY1-606" fmla="*/ 519 h 627308"/>
                      <a:gd name="connsiteX2-607" fmla="*/ 679741 w 1269423"/>
                      <a:gd name="connsiteY2-608" fmla="*/ 67193 h 627308"/>
                      <a:gd name="connsiteX3-609" fmla="*/ 865479 w 1269423"/>
                      <a:gd name="connsiteY3-610" fmla="*/ 29093 h 627308"/>
                      <a:gd name="connsiteX4-611" fmla="*/ 1051215 w 1269423"/>
                      <a:gd name="connsiteY4-612" fmla="*/ 76719 h 627308"/>
                      <a:gd name="connsiteX5-613" fmla="*/ 1269423 w 1269423"/>
                      <a:gd name="connsiteY5-614" fmla="*/ 38187 h 627308"/>
                      <a:gd name="connsiteX6-615" fmla="*/ 1121786 w 1269423"/>
                      <a:gd name="connsiteY6-616" fmla="*/ 589771 h 627308"/>
                      <a:gd name="connsiteX7-617" fmla="*/ 755941 w 1269423"/>
                      <a:gd name="connsiteY7-618" fmla="*/ 572018 h 627308"/>
                      <a:gd name="connsiteX8-619" fmla="*/ 470191 w 1269423"/>
                      <a:gd name="connsiteY8-620" fmla="*/ 533919 h 627308"/>
                      <a:gd name="connsiteX9-621" fmla="*/ 265402 w 1269423"/>
                      <a:gd name="connsiteY9-622" fmla="*/ 567256 h 627308"/>
                      <a:gd name="connsiteX10-623" fmla="*/ 0 w 1269423"/>
                      <a:gd name="connsiteY10-624" fmla="*/ 527859 h 627308"/>
                      <a:gd name="connsiteX11-625" fmla="*/ 123826 w 1269423"/>
                      <a:gd name="connsiteY11-626" fmla="*/ 42949 h 627308"/>
                      <a:gd name="connsiteX0-627" fmla="*/ 123826 w 1269423"/>
                      <a:gd name="connsiteY0-628" fmla="*/ 42949 h 627308"/>
                      <a:gd name="connsiteX1-629" fmla="*/ 465428 w 1269423"/>
                      <a:gd name="connsiteY1-630" fmla="*/ 519 h 627308"/>
                      <a:gd name="connsiteX2-631" fmla="*/ 679741 w 1269423"/>
                      <a:gd name="connsiteY2-632" fmla="*/ 67193 h 627308"/>
                      <a:gd name="connsiteX3-633" fmla="*/ 865479 w 1269423"/>
                      <a:gd name="connsiteY3-634" fmla="*/ 29093 h 627308"/>
                      <a:gd name="connsiteX4-635" fmla="*/ 1051215 w 1269423"/>
                      <a:gd name="connsiteY4-636" fmla="*/ 76719 h 627308"/>
                      <a:gd name="connsiteX5-637" fmla="*/ 1269423 w 1269423"/>
                      <a:gd name="connsiteY5-638" fmla="*/ 38187 h 627308"/>
                      <a:gd name="connsiteX6-639" fmla="*/ 1121786 w 1269423"/>
                      <a:gd name="connsiteY6-640" fmla="*/ 589771 h 627308"/>
                      <a:gd name="connsiteX7-641" fmla="*/ 755941 w 1269423"/>
                      <a:gd name="connsiteY7-642" fmla="*/ 572018 h 627308"/>
                      <a:gd name="connsiteX8-643" fmla="*/ 470191 w 1269423"/>
                      <a:gd name="connsiteY8-644" fmla="*/ 533919 h 627308"/>
                      <a:gd name="connsiteX9-645" fmla="*/ 265402 w 1269423"/>
                      <a:gd name="connsiteY9-646" fmla="*/ 567256 h 627308"/>
                      <a:gd name="connsiteX10-647" fmla="*/ 0 w 1269423"/>
                      <a:gd name="connsiteY10-648" fmla="*/ 527859 h 627308"/>
                      <a:gd name="connsiteX11-649" fmla="*/ 123826 w 1269423"/>
                      <a:gd name="connsiteY11-650" fmla="*/ 42949 h 627308"/>
                      <a:gd name="connsiteX0-651" fmla="*/ 123826 w 1269423"/>
                      <a:gd name="connsiteY0-652" fmla="*/ 42949 h 627308"/>
                      <a:gd name="connsiteX1-653" fmla="*/ 465428 w 1269423"/>
                      <a:gd name="connsiteY1-654" fmla="*/ 519 h 627308"/>
                      <a:gd name="connsiteX2-655" fmla="*/ 679741 w 1269423"/>
                      <a:gd name="connsiteY2-656" fmla="*/ 67193 h 627308"/>
                      <a:gd name="connsiteX3-657" fmla="*/ 865479 w 1269423"/>
                      <a:gd name="connsiteY3-658" fmla="*/ 29093 h 627308"/>
                      <a:gd name="connsiteX4-659" fmla="*/ 1051215 w 1269423"/>
                      <a:gd name="connsiteY4-660" fmla="*/ 76719 h 627308"/>
                      <a:gd name="connsiteX5-661" fmla="*/ 1269423 w 1269423"/>
                      <a:gd name="connsiteY5-662" fmla="*/ 38187 h 627308"/>
                      <a:gd name="connsiteX6-663" fmla="*/ 1121786 w 1269423"/>
                      <a:gd name="connsiteY6-664" fmla="*/ 589771 h 627308"/>
                      <a:gd name="connsiteX7-665" fmla="*/ 755941 w 1269423"/>
                      <a:gd name="connsiteY7-666" fmla="*/ 572018 h 627308"/>
                      <a:gd name="connsiteX8-667" fmla="*/ 470191 w 1269423"/>
                      <a:gd name="connsiteY8-668" fmla="*/ 533919 h 627308"/>
                      <a:gd name="connsiteX9-669" fmla="*/ 265402 w 1269423"/>
                      <a:gd name="connsiteY9-670" fmla="*/ 567256 h 627308"/>
                      <a:gd name="connsiteX10-671" fmla="*/ 0 w 1269423"/>
                      <a:gd name="connsiteY10-672" fmla="*/ 527859 h 627308"/>
                      <a:gd name="connsiteX11-673" fmla="*/ 123826 w 1269423"/>
                      <a:gd name="connsiteY11-674" fmla="*/ 42949 h 627308"/>
                      <a:gd name="connsiteX0-675" fmla="*/ 123826 w 1269423"/>
                      <a:gd name="connsiteY0-676" fmla="*/ 42949 h 616060"/>
                      <a:gd name="connsiteX1-677" fmla="*/ 465428 w 1269423"/>
                      <a:gd name="connsiteY1-678" fmla="*/ 519 h 616060"/>
                      <a:gd name="connsiteX2-679" fmla="*/ 679741 w 1269423"/>
                      <a:gd name="connsiteY2-680" fmla="*/ 67193 h 616060"/>
                      <a:gd name="connsiteX3-681" fmla="*/ 865479 w 1269423"/>
                      <a:gd name="connsiteY3-682" fmla="*/ 29093 h 616060"/>
                      <a:gd name="connsiteX4-683" fmla="*/ 1051215 w 1269423"/>
                      <a:gd name="connsiteY4-684" fmla="*/ 76719 h 616060"/>
                      <a:gd name="connsiteX5-685" fmla="*/ 1269423 w 1269423"/>
                      <a:gd name="connsiteY5-686" fmla="*/ 38187 h 616060"/>
                      <a:gd name="connsiteX6-687" fmla="*/ 1121786 w 1269423"/>
                      <a:gd name="connsiteY6-688" fmla="*/ 589771 h 616060"/>
                      <a:gd name="connsiteX7-689" fmla="*/ 755941 w 1269423"/>
                      <a:gd name="connsiteY7-690" fmla="*/ 572018 h 616060"/>
                      <a:gd name="connsiteX8-691" fmla="*/ 470191 w 1269423"/>
                      <a:gd name="connsiteY8-692" fmla="*/ 533919 h 616060"/>
                      <a:gd name="connsiteX9-693" fmla="*/ 265402 w 1269423"/>
                      <a:gd name="connsiteY9-694" fmla="*/ 567256 h 616060"/>
                      <a:gd name="connsiteX10-695" fmla="*/ 0 w 1269423"/>
                      <a:gd name="connsiteY10-696" fmla="*/ 527859 h 616060"/>
                      <a:gd name="connsiteX11-697" fmla="*/ 123826 w 1269423"/>
                      <a:gd name="connsiteY11-698" fmla="*/ 42949 h 616060"/>
                      <a:gd name="connsiteX0-699" fmla="*/ 123826 w 1269423"/>
                      <a:gd name="connsiteY0-700" fmla="*/ 42949 h 589771"/>
                      <a:gd name="connsiteX1-701" fmla="*/ 465428 w 1269423"/>
                      <a:gd name="connsiteY1-702" fmla="*/ 519 h 589771"/>
                      <a:gd name="connsiteX2-703" fmla="*/ 679741 w 1269423"/>
                      <a:gd name="connsiteY2-704" fmla="*/ 67193 h 589771"/>
                      <a:gd name="connsiteX3-705" fmla="*/ 865479 w 1269423"/>
                      <a:gd name="connsiteY3-706" fmla="*/ 29093 h 589771"/>
                      <a:gd name="connsiteX4-707" fmla="*/ 1051215 w 1269423"/>
                      <a:gd name="connsiteY4-708" fmla="*/ 76719 h 589771"/>
                      <a:gd name="connsiteX5-709" fmla="*/ 1269423 w 1269423"/>
                      <a:gd name="connsiteY5-710" fmla="*/ 38187 h 589771"/>
                      <a:gd name="connsiteX6-711" fmla="*/ 1121786 w 1269423"/>
                      <a:gd name="connsiteY6-712" fmla="*/ 589771 h 589771"/>
                      <a:gd name="connsiteX7-713" fmla="*/ 755941 w 1269423"/>
                      <a:gd name="connsiteY7-714" fmla="*/ 572018 h 589771"/>
                      <a:gd name="connsiteX8-715" fmla="*/ 470191 w 1269423"/>
                      <a:gd name="connsiteY8-716" fmla="*/ 533919 h 589771"/>
                      <a:gd name="connsiteX9-717" fmla="*/ 265402 w 1269423"/>
                      <a:gd name="connsiteY9-718" fmla="*/ 567256 h 589771"/>
                      <a:gd name="connsiteX10-719" fmla="*/ 0 w 1269423"/>
                      <a:gd name="connsiteY10-720" fmla="*/ 527859 h 589771"/>
                      <a:gd name="connsiteX11-721" fmla="*/ 123826 w 1269423"/>
                      <a:gd name="connsiteY11-722" fmla="*/ 42949 h 589771"/>
                      <a:gd name="connsiteX0-723" fmla="*/ 123826 w 1269423"/>
                      <a:gd name="connsiteY0-724" fmla="*/ 42949 h 589771"/>
                      <a:gd name="connsiteX1-725" fmla="*/ 465428 w 1269423"/>
                      <a:gd name="connsiteY1-726" fmla="*/ 519 h 589771"/>
                      <a:gd name="connsiteX2-727" fmla="*/ 679741 w 1269423"/>
                      <a:gd name="connsiteY2-728" fmla="*/ 67193 h 589771"/>
                      <a:gd name="connsiteX3-729" fmla="*/ 865479 w 1269423"/>
                      <a:gd name="connsiteY3-730" fmla="*/ 29093 h 589771"/>
                      <a:gd name="connsiteX4-731" fmla="*/ 1051215 w 1269423"/>
                      <a:gd name="connsiteY4-732" fmla="*/ 76719 h 589771"/>
                      <a:gd name="connsiteX5-733" fmla="*/ 1269423 w 1269423"/>
                      <a:gd name="connsiteY5-734" fmla="*/ 38187 h 589771"/>
                      <a:gd name="connsiteX6-735" fmla="*/ 1121786 w 1269423"/>
                      <a:gd name="connsiteY6-736" fmla="*/ 589771 h 589771"/>
                      <a:gd name="connsiteX7-737" fmla="*/ 755941 w 1269423"/>
                      <a:gd name="connsiteY7-738" fmla="*/ 572018 h 589771"/>
                      <a:gd name="connsiteX8-739" fmla="*/ 470191 w 1269423"/>
                      <a:gd name="connsiteY8-740" fmla="*/ 533919 h 589771"/>
                      <a:gd name="connsiteX9-741" fmla="*/ 265402 w 1269423"/>
                      <a:gd name="connsiteY9-742" fmla="*/ 567256 h 589771"/>
                      <a:gd name="connsiteX10-743" fmla="*/ 0 w 1269423"/>
                      <a:gd name="connsiteY10-744" fmla="*/ 527859 h 589771"/>
                      <a:gd name="connsiteX11-745" fmla="*/ 123826 w 1269423"/>
                      <a:gd name="connsiteY11-746" fmla="*/ 42949 h 589771"/>
                      <a:gd name="connsiteX0-747" fmla="*/ 123826 w 1269423"/>
                      <a:gd name="connsiteY0-748" fmla="*/ 42949 h 589771"/>
                      <a:gd name="connsiteX1-749" fmla="*/ 465428 w 1269423"/>
                      <a:gd name="connsiteY1-750" fmla="*/ 519 h 589771"/>
                      <a:gd name="connsiteX2-751" fmla="*/ 679741 w 1269423"/>
                      <a:gd name="connsiteY2-752" fmla="*/ 67193 h 589771"/>
                      <a:gd name="connsiteX3-753" fmla="*/ 865479 w 1269423"/>
                      <a:gd name="connsiteY3-754" fmla="*/ 29093 h 589771"/>
                      <a:gd name="connsiteX4-755" fmla="*/ 1051215 w 1269423"/>
                      <a:gd name="connsiteY4-756" fmla="*/ 76719 h 589771"/>
                      <a:gd name="connsiteX5-757" fmla="*/ 1269423 w 1269423"/>
                      <a:gd name="connsiteY5-758" fmla="*/ 38187 h 589771"/>
                      <a:gd name="connsiteX6-759" fmla="*/ 1121786 w 1269423"/>
                      <a:gd name="connsiteY6-760" fmla="*/ 589771 h 589771"/>
                      <a:gd name="connsiteX7-761" fmla="*/ 755941 w 1269423"/>
                      <a:gd name="connsiteY7-762" fmla="*/ 572018 h 589771"/>
                      <a:gd name="connsiteX8-763" fmla="*/ 470191 w 1269423"/>
                      <a:gd name="connsiteY8-764" fmla="*/ 533919 h 589771"/>
                      <a:gd name="connsiteX9-765" fmla="*/ 265402 w 1269423"/>
                      <a:gd name="connsiteY9-766" fmla="*/ 567256 h 589771"/>
                      <a:gd name="connsiteX10-767" fmla="*/ 0 w 1269423"/>
                      <a:gd name="connsiteY10-768" fmla="*/ 527859 h 589771"/>
                      <a:gd name="connsiteX11-769" fmla="*/ 123826 w 1269423"/>
                      <a:gd name="connsiteY11-770" fmla="*/ 42949 h 589771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81" y="connsiteY5-82"/>
                      </a:cxn>
                      <a:cxn ang="0">
                        <a:pos x="connsiteX6-203" y="connsiteY6-204"/>
                      </a:cxn>
                      <a:cxn ang="0">
                        <a:pos x="connsiteX7-289" y="connsiteY7-290"/>
                      </a:cxn>
                      <a:cxn ang="0">
                        <a:pos x="connsiteX8-307" y="connsiteY8-308"/>
                      </a:cxn>
                      <a:cxn ang="0">
                        <a:pos x="connsiteX9-417" y="connsiteY9-418"/>
                      </a:cxn>
                      <a:cxn ang="0">
                        <a:pos x="connsiteX10-579" y="connsiteY10-580"/>
                      </a:cxn>
                      <a:cxn ang="0">
                        <a:pos x="connsiteX11-625" y="connsiteY11-626"/>
                      </a:cxn>
                    </a:cxnLst>
                    <a:rect l="l" t="t" r="r" b="b"/>
                    <a:pathLst>
                      <a:path w="1269423" h="589771">
                        <a:moveTo>
                          <a:pt x="123826" y="42949"/>
                        </a:moveTo>
                        <a:cubicBezTo>
                          <a:pt x="210922" y="-17953"/>
                          <a:pt x="155433" y="99738"/>
                          <a:pt x="465428" y="519"/>
                        </a:cubicBezTo>
                        <a:cubicBezTo>
                          <a:pt x="545380" y="-6553"/>
                          <a:pt x="545742" y="60915"/>
                          <a:pt x="679741" y="67193"/>
                        </a:cubicBezTo>
                        <a:cubicBezTo>
                          <a:pt x="768641" y="68780"/>
                          <a:pt x="705142" y="51318"/>
                          <a:pt x="865479" y="29093"/>
                        </a:cubicBezTo>
                        <a:cubicBezTo>
                          <a:pt x="928185" y="17981"/>
                          <a:pt x="983891" y="75203"/>
                          <a:pt x="1051215" y="76719"/>
                        </a:cubicBezTo>
                        <a:cubicBezTo>
                          <a:pt x="1161401" y="82998"/>
                          <a:pt x="1177493" y="49515"/>
                          <a:pt x="1269423" y="38187"/>
                        </a:cubicBezTo>
                        <a:cubicBezTo>
                          <a:pt x="1220211" y="222048"/>
                          <a:pt x="1194810" y="410673"/>
                          <a:pt x="1121786" y="589771"/>
                        </a:cubicBezTo>
                        <a:cubicBezTo>
                          <a:pt x="987786" y="531900"/>
                          <a:pt x="897878" y="505127"/>
                          <a:pt x="755941" y="572018"/>
                        </a:cubicBezTo>
                        <a:cubicBezTo>
                          <a:pt x="547329" y="472222"/>
                          <a:pt x="541629" y="535506"/>
                          <a:pt x="470191" y="533919"/>
                        </a:cubicBezTo>
                        <a:cubicBezTo>
                          <a:pt x="398753" y="532332"/>
                          <a:pt x="339798" y="576203"/>
                          <a:pt x="265402" y="567256"/>
                        </a:cubicBezTo>
                        <a:cubicBezTo>
                          <a:pt x="108672" y="473161"/>
                          <a:pt x="85292" y="521942"/>
                          <a:pt x="0" y="527859"/>
                        </a:cubicBezTo>
                        <a:lnTo>
                          <a:pt x="123826" y="42949"/>
                        </a:lnTo>
                        <a:close/>
                      </a:path>
                    </a:pathLst>
                  </a:custGeom>
                  <a:solidFill>
                    <a:srgbClr val="F79B8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Times New Roman" panose="02020603050405020304" charset="0"/>
                      <a:cs typeface="Times New Roman" panose="02020603050405020304" charset="0"/>
                    </a:endParaRPr>
                  </a:p>
                </p:txBody>
              </p:sp>
            </p:grpSp>
            <p:sp>
              <p:nvSpPr>
                <p:cNvPr id="12" name="TextBox 11"/>
                <p:cNvSpPr txBox="1"/>
                <p:nvPr/>
              </p:nvSpPr>
              <p:spPr>
                <a:xfrm>
                  <a:off x="2897915" y="1817956"/>
                  <a:ext cx="1377798" cy="2579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err="1" smtClean="0">
                      <a:latin typeface="Times New Roman" panose="02020603050405020304" charset="0"/>
                      <a:cs typeface="Times New Roman" panose="02020603050405020304" charset="0"/>
                    </a:rPr>
                    <a:t>Ghi</a:t>
                  </a:r>
                  <a:r>
                    <a:rPr lang="en-US" sz="2000" b="1" dirty="0" smtClean="0">
                      <a:latin typeface="Times New Roman" panose="02020603050405020304" charset="0"/>
                      <a:cs typeface="Times New Roman" panose="02020603050405020304" charset="0"/>
                    </a:rPr>
                    <a:t> </a:t>
                  </a:r>
                  <a:r>
                    <a:rPr lang="en-US" sz="2000" b="1" dirty="0" err="1" smtClean="0">
                      <a:latin typeface="Times New Roman" panose="02020603050405020304" charset="0"/>
                      <a:cs typeface="Times New Roman" panose="02020603050405020304" charset="0"/>
                    </a:rPr>
                    <a:t>nhớ</a:t>
                  </a:r>
                  <a:endParaRPr lang="en-US" sz="2000" b="1" dirty="0"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</p:grpSp>
        </p:grpSp>
        <p:sp>
          <p:nvSpPr>
            <p:cNvPr id="27" name="TextBox 26"/>
            <p:cNvSpPr txBox="1"/>
            <p:nvPr/>
          </p:nvSpPr>
          <p:spPr>
            <a:xfrm>
              <a:off x="13355894" y="1694218"/>
              <a:ext cx="551725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dirty="0" err="1" smtClean="0">
                  <a:latin typeface="Times New Roman" panose="02020603050405020304" charset="0"/>
                  <a:cs typeface="Times New Roman" panose="02020603050405020304" charset="0"/>
                </a:rPr>
                <a:t>Thận</a:t>
              </a:r>
              <a:r>
                <a:rPr lang="en-US" sz="2400" dirty="0" smtClean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 smtClean="0">
                  <a:latin typeface="Times New Roman" panose="02020603050405020304" charset="0"/>
                  <a:cs typeface="Times New Roman" panose="02020603050405020304" charset="0"/>
                </a:rPr>
                <a:t>có</a:t>
              </a:r>
              <a:r>
                <a:rPr lang="en-US" sz="2400" dirty="0" smtClean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 smtClean="0">
                  <a:latin typeface="Times New Roman" panose="02020603050405020304" charset="0"/>
                  <a:cs typeface="Times New Roman" panose="02020603050405020304" charset="0"/>
                </a:rPr>
                <a:t>chức</a:t>
              </a:r>
              <a:r>
                <a:rPr lang="en-US" sz="2400" dirty="0" smtClean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 smtClean="0">
                  <a:latin typeface="Times New Roman" panose="02020603050405020304" charset="0"/>
                  <a:cs typeface="Times New Roman" panose="02020603050405020304" charset="0"/>
                </a:rPr>
                <a:t>năng</a:t>
              </a:r>
              <a:r>
                <a:rPr lang="en-US" sz="2400" dirty="0" smtClean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 smtClean="0">
                  <a:latin typeface="Times New Roman" panose="02020603050405020304" charset="0"/>
                  <a:cs typeface="Times New Roman" panose="02020603050405020304" charset="0"/>
                </a:rPr>
                <a:t>lọc</a:t>
              </a:r>
              <a:r>
                <a:rPr lang="en-US" sz="2400" dirty="0" smtClean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 smtClean="0">
                  <a:latin typeface="Times New Roman" panose="02020603050405020304" charset="0"/>
                  <a:cs typeface="Times New Roman" panose="02020603050405020304" charset="0"/>
                </a:rPr>
                <a:t>máu</a:t>
              </a:r>
              <a:r>
                <a:rPr lang="en-US" sz="2400" dirty="0" smtClean="0">
                  <a:latin typeface="Times New Roman" panose="02020603050405020304" charset="0"/>
                  <a:cs typeface="Times New Roman" panose="02020603050405020304" charset="0"/>
                </a:rPr>
                <a:t>, </a:t>
              </a:r>
              <a:r>
                <a:rPr lang="en-US" sz="2400" dirty="0" err="1" smtClean="0">
                  <a:latin typeface="Times New Roman" panose="02020603050405020304" charset="0"/>
                  <a:cs typeface="Times New Roman" panose="02020603050405020304" charset="0"/>
                </a:rPr>
                <a:t>tạo</a:t>
              </a:r>
              <a:r>
                <a:rPr lang="en-US" sz="2400" dirty="0" smtClean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 smtClean="0">
                  <a:latin typeface="Times New Roman" panose="02020603050405020304" charset="0"/>
                  <a:cs typeface="Times New Roman" panose="02020603050405020304" charset="0"/>
                </a:rPr>
                <a:t>thành</a:t>
              </a:r>
              <a:r>
                <a:rPr lang="en-US" sz="2400" dirty="0" smtClean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 smtClean="0">
                  <a:latin typeface="Times New Roman" panose="02020603050405020304" charset="0"/>
                  <a:cs typeface="Times New Roman" panose="02020603050405020304" charset="0"/>
                </a:rPr>
                <a:t>nước</a:t>
              </a:r>
              <a:r>
                <a:rPr lang="en-US" sz="2400" dirty="0" smtClean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 smtClean="0">
                  <a:latin typeface="Times New Roman" panose="02020603050405020304" charset="0"/>
                  <a:cs typeface="Times New Roman" panose="02020603050405020304" charset="0"/>
                </a:rPr>
                <a:t>tiểu</a:t>
              </a:r>
              <a:r>
                <a:rPr lang="en-US" sz="2400" dirty="0" smtClean="0">
                  <a:latin typeface="Times New Roman" panose="02020603050405020304" charset="0"/>
                  <a:cs typeface="Times New Roman" panose="02020603050405020304" charset="0"/>
                </a:rPr>
                <a:t>. </a:t>
              </a:r>
              <a:r>
                <a:rPr lang="en-US" sz="2400" dirty="0" err="1" smtClean="0">
                  <a:latin typeface="Times New Roman" panose="02020603050405020304" charset="0"/>
                  <a:cs typeface="Times New Roman" panose="02020603050405020304" charset="0"/>
                </a:rPr>
                <a:t>Nước</a:t>
              </a:r>
              <a:r>
                <a:rPr lang="en-US" sz="2400" dirty="0" smtClean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 smtClean="0">
                  <a:latin typeface="Times New Roman" panose="02020603050405020304" charset="0"/>
                  <a:cs typeface="Times New Roman" panose="02020603050405020304" charset="0"/>
                </a:rPr>
                <a:t>tiểu</a:t>
              </a:r>
              <a:r>
                <a:rPr lang="en-US" sz="2400" dirty="0" smtClean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 smtClean="0">
                  <a:latin typeface="Times New Roman" panose="02020603050405020304" charset="0"/>
                  <a:cs typeface="Times New Roman" panose="02020603050405020304" charset="0"/>
                </a:rPr>
                <a:t>xuống</a:t>
              </a:r>
              <a:r>
                <a:rPr lang="en-US" sz="2400" dirty="0" smtClean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 smtClean="0">
                  <a:latin typeface="Times New Roman" panose="02020603050405020304" charset="0"/>
                  <a:cs typeface="Times New Roman" panose="02020603050405020304" charset="0"/>
                </a:rPr>
                <a:t>bóng</a:t>
              </a:r>
              <a:r>
                <a:rPr lang="en-US" sz="2400" dirty="0" smtClean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 smtClean="0">
                  <a:latin typeface="Times New Roman" panose="02020603050405020304" charset="0"/>
                  <a:cs typeface="Times New Roman" panose="02020603050405020304" charset="0"/>
                </a:rPr>
                <a:t>đái</a:t>
              </a:r>
              <a:r>
                <a:rPr lang="en-US" sz="2400" dirty="0" smtClean="0">
                  <a:latin typeface="Times New Roman" panose="02020603050405020304" charset="0"/>
                  <a:cs typeface="Times New Roman" panose="02020603050405020304" charset="0"/>
                </a:rPr>
                <a:t> qua </a:t>
              </a:r>
              <a:r>
                <a:rPr lang="en-US" sz="2400" dirty="0" err="1" smtClean="0">
                  <a:latin typeface="Times New Roman" panose="02020603050405020304" charset="0"/>
                  <a:cs typeface="Times New Roman" panose="02020603050405020304" charset="0"/>
                </a:rPr>
                <a:t>ống</a:t>
              </a:r>
              <a:r>
                <a:rPr lang="en-US" sz="2400" dirty="0" smtClean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 smtClean="0">
                  <a:latin typeface="Times New Roman" panose="02020603050405020304" charset="0"/>
                  <a:cs typeface="Times New Roman" panose="02020603050405020304" charset="0"/>
                </a:rPr>
                <a:t>dẫn</a:t>
              </a:r>
              <a:r>
                <a:rPr lang="en-US" sz="2400" dirty="0" smtClean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 smtClean="0">
                  <a:latin typeface="Times New Roman" panose="02020603050405020304" charset="0"/>
                  <a:cs typeface="Times New Roman" panose="02020603050405020304" charset="0"/>
                </a:rPr>
                <a:t>nước</a:t>
              </a:r>
              <a:r>
                <a:rPr lang="en-US" sz="2400" dirty="0" smtClean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 smtClean="0">
                  <a:latin typeface="Times New Roman" panose="02020603050405020304" charset="0"/>
                  <a:cs typeface="Times New Roman" panose="02020603050405020304" charset="0"/>
                </a:rPr>
                <a:t>tiểu</a:t>
              </a:r>
              <a:r>
                <a:rPr lang="en-US" sz="2400" dirty="0" smtClean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 smtClean="0">
                  <a:latin typeface="Times New Roman" panose="02020603050405020304" charset="0"/>
                  <a:cs typeface="Times New Roman" panose="02020603050405020304" charset="0"/>
                </a:rPr>
                <a:t>và</a:t>
              </a:r>
              <a:r>
                <a:rPr lang="en-US" sz="2400" dirty="0" smtClean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 smtClean="0">
                  <a:latin typeface="Times New Roman" panose="02020603050405020304" charset="0"/>
                  <a:cs typeface="Times New Roman" panose="02020603050405020304" charset="0"/>
                </a:rPr>
                <a:t>thải</a:t>
              </a:r>
              <a:r>
                <a:rPr lang="en-US" sz="2400" dirty="0" smtClean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 smtClean="0">
                  <a:latin typeface="Times New Roman" panose="02020603050405020304" charset="0"/>
                  <a:cs typeface="Times New Roman" panose="02020603050405020304" charset="0"/>
                </a:rPr>
                <a:t>ra</a:t>
              </a:r>
              <a:r>
                <a:rPr lang="en-US" sz="2400" dirty="0" smtClean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 smtClean="0">
                  <a:latin typeface="Times New Roman" panose="02020603050405020304" charset="0"/>
                  <a:cs typeface="Times New Roman" panose="02020603050405020304" charset="0"/>
                </a:rPr>
                <a:t>ngoài</a:t>
              </a:r>
              <a:r>
                <a:rPr lang="en-US" sz="2400" dirty="0" smtClean="0">
                  <a:latin typeface="Times New Roman" panose="02020603050405020304" charset="0"/>
                  <a:cs typeface="Times New Roman" panose="02020603050405020304" charset="0"/>
                </a:rPr>
                <a:t> qua </a:t>
              </a:r>
              <a:r>
                <a:rPr lang="en-US" sz="2400" dirty="0" err="1" smtClean="0">
                  <a:latin typeface="Times New Roman" panose="02020603050405020304" charset="0"/>
                  <a:cs typeface="Times New Roman" panose="02020603050405020304" charset="0"/>
                </a:rPr>
                <a:t>ống</a:t>
              </a:r>
              <a:r>
                <a:rPr lang="en-US" sz="2400" dirty="0" smtClean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400" dirty="0" err="1" smtClean="0">
                  <a:latin typeface="Times New Roman" panose="02020603050405020304" charset="0"/>
                  <a:cs typeface="Times New Roman" panose="02020603050405020304" charset="0"/>
                </a:rPr>
                <a:t>đái</a:t>
              </a:r>
              <a:r>
                <a:rPr lang="en-US" sz="2400" dirty="0" smtClean="0">
                  <a:latin typeface="Times New Roman" panose="02020603050405020304" charset="0"/>
                  <a:cs typeface="Times New Roman" panose="02020603050405020304" charset="0"/>
                </a:rPr>
                <a:t>.</a:t>
              </a:r>
              <a:endParaRPr lang="en-US" sz="24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597</Words>
  <Application>WPS Presentation</Application>
  <PresentationFormat>Widescreen</PresentationFormat>
  <Paragraphs>35</Paragraphs>
  <Slides>4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6" baseType="lpstr">
      <vt:lpstr>Arial</vt:lpstr>
      <vt:lpstr>SimSun</vt:lpstr>
      <vt:lpstr>Wingdings</vt:lpstr>
      <vt:lpstr>Arial</vt:lpstr>
      <vt:lpstr>UTM Avo</vt:lpstr>
      <vt:lpstr>Segoe Print</vt:lpstr>
      <vt:lpstr>UTM Cookies</vt:lpstr>
      <vt:lpstr>Microsoft YaHei</vt:lpstr>
      <vt:lpstr>Arial Unicode MS</vt:lpstr>
      <vt:lpstr>Calibri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Kiều Trang Nguyễn</cp:lastModifiedBy>
  <cp:revision>36</cp:revision>
  <dcterms:created xsi:type="dcterms:W3CDTF">2021-06-02T02:35:00Z</dcterms:created>
  <dcterms:modified xsi:type="dcterms:W3CDTF">2025-03-31T14:07:31Z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41FCC9234A754A58BC6ACDDCD283B8C0_13</vt:lpwstr>
  </property>
  <property fmtid="{D5CDD505-2E9C-101B-9397-08002B2CF9AE}" pid="3" name="KSOProductBuildVer">
    <vt:lpwstr>1033-12.2.0.20326</vt:lpwstr>
  </property>
</Properties>
</file>