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Lst>
  <p:notesMasterIdLst>
    <p:notesMasterId r:id="rId16"/>
  </p:notesMasterIdLst>
  <p:sldIdLst>
    <p:sldId id="337" r:id="rId5"/>
    <p:sldId id="262" r:id="rId6"/>
    <p:sldId id="264" r:id="rId7"/>
    <p:sldId id="263" r:id="rId8"/>
    <p:sldId id="310" r:id="rId9"/>
    <p:sldId id="311" r:id="rId10"/>
    <p:sldId id="312" r:id="rId11"/>
    <p:sldId id="339" r:id="rId12"/>
    <p:sldId id="313" r:id="rId13"/>
    <p:sldId id="321" r:id="rId14"/>
    <p:sldId id="294" r:id="rId15"/>
    <p:sldId id="329" r:id="rId17"/>
    <p:sldId id="331" r:id="rId18"/>
    <p:sldId id="328" r:id="rId19"/>
    <p:sldId id="332" r:id="rId20"/>
    <p:sldId id="340" r:id="rId21"/>
    <p:sldId id="341" r:id="rId22"/>
    <p:sldId id="334" r:id="rId23"/>
    <p:sldId id="291" r:id="rId24"/>
    <p:sldId id="34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7" d="100"/>
          <a:sy n="67" d="100"/>
        </p:scale>
        <p:origin x="6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notesMaster" Target="notesMasters/notesMaster1.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3.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jpe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4" Type="http://schemas.openxmlformats.org/officeDocument/2006/relationships/notesSlide" Target="../notesSlides/notesSlide1.xml"/><Relationship Id="rId13" Type="http://schemas.openxmlformats.org/officeDocument/2006/relationships/slideLayout" Target="../slideLayouts/slideLayout15.xml"/><Relationship Id="rId12" Type="http://schemas.microsoft.com/office/2007/relationships/hdphoto" Target="../media/image33.wdp"/><Relationship Id="rId11" Type="http://schemas.openxmlformats.org/officeDocument/2006/relationships/image" Target="../media/image32.png"/><Relationship Id="rId10" Type="http://schemas.openxmlformats.org/officeDocument/2006/relationships/image" Target="../media/image31.emf"/><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3.wav"/><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4.wav"/><Relationship Id="rId2" Type="http://schemas.openxmlformats.org/officeDocument/2006/relationships/image" Target="../media/image49.png"/><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p:cNvSpPr txBox="1"/>
          <p:nvPr/>
        </p:nvSpPr>
        <p:spPr>
          <a:xfrm>
            <a:off x="1120776" y="489846"/>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Thứ</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ngày</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tháng</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 </a:t>
            </a:r>
            <a:r>
              <a:rPr kumimoji="0" lang="en-US" sz="4400" b="1" i="0" u="none" strike="noStrike" kern="1200" cap="none" spc="0" normalizeH="0" baseline="0" noProof="0" dirty="0" err="1">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năm</a:t>
            </a:r>
            <a:r>
              <a:rPr kumimoji="0" lang="en-US"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rPr>
              <a:t> ...</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mj-lt"/>
              <a:ea typeface="+mn-ea"/>
              <a:cs typeface="+mn-cs"/>
            </a:endParaRPr>
          </a:p>
        </p:txBody>
      </p:sp>
      <p:pic>
        <p:nvPicPr>
          <p:cNvPr id="6" name="Picture 5"/>
          <p:cNvPicPr>
            <a:picLocks noChangeAspect="1"/>
          </p:cNvPicPr>
          <p:nvPr/>
        </p:nvPicPr>
        <p:blipFill>
          <a:blip r:embed="rId2"/>
          <a:stretch>
            <a:fillRect/>
          </a:stretch>
        </p:blipFill>
        <p:spPr>
          <a:xfrm>
            <a:off x="1859706" y="989380"/>
            <a:ext cx="7748688" cy="1774090"/>
          </a:xfrm>
          <a:prstGeom prst="rect">
            <a:avLst/>
          </a:prstGeom>
        </p:spPr>
      </p:pic>
      <p:pic>
        <p:nvPicPr>
          <p:cNvPr id="7" name="Picture 6"/>
          <p:cNvPicPr>
            <a:picLocks noChangeAspect="1"/>
          </p:cNvPicPr>
          <p:nvPr/>
        </p:nvPicPr>
        <p:blipFill>
          <a:blip r:embed="rId3"/>
          <a:stretch>
            <a:fillRect/>
          </a:stretch>
        </p:blipFill>
        <p:spPr>
          <a:xfrm>
            <a:off x="4586742" y="2074856"/>
            <a:ext cx="2694666" cy="1603387"/>
          </a:xfrm>
          <a:prstGeom prst="rect">
            <a:avLst/>
          </a:prstGeom>
        </p:spPr>
      </p:pic>
      <p:pic>
        <p:nvPicPr>
          <p:cNvPr id="8" name="Picture 7"/>
          <p:cNvPicPr>
            <a:picLocks noChangeAspect="1"/>
          </p:cNvPicPr>
          <p:nvPr/>
        </p:nvPicPr>
        <p:blipFill>
          <a:blip r:embed="rId4"/>
          <a:stretch>
            <a:fillRect/>
          </a:stretch>
        </p:blipFill>
        <p:spPr>
          <a:xfrm>
            <a:off x="937937" y="1768397"/>
            <a:ext cx="10754276" cy="4730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654229" y="3796539"/>
            <a:ext cx="4278451" cy="2175001"/>
            <a:chOff x="892354" y="3758439"/>
            <a:chExt cx="4278451" cy="2175001"/>
          </a:xfrm>
        </p:grpSpPr>
        <p:pic>
          <p:nvPicPr>
            <p:cNvPr id="7"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sp>
        <p:nvSpPr>
          <p:cNvPr id="11" name="Rectangle: Rounded Corners 10"/>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p:cNvPicPr>
            <a:picLocks noChangeAspect="1"/>
          </p:cNvPicPr>
          <p:nvPr/>
        </p:nvPicPr>
        <p:blipFill>
          <a:blip r:embed="rId2"/>
          <a:stretch>
            <a:fillRect/>
          </a:stretch>
        </p:blipFill>
        <p:spPr>
          <a:xfrm>
            <a:off x="6966999" y="1543049"/>
            <a:ext cx="4929726" cy="28670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685799" y="2286000"/>
            <a:ext cx="4200525" cy="2735868"/>
          </a:xfrm>
          <a:prstGeom prst="rect">
            <a:avLst/>
          </a:prstGeom>
        </p:spPr>
      </p:pic>
      <p:pic>
        <p:nvPicPr>
          <p:cNvPr id="5" name="Picture 4"/>
          <p:cNvPicPr>
            <a:picLocks noChangeAspect="1"/>
          </p:cNvPicPr>
          <p:nvPr/>
        </p:nvPicPr>
        <p:blipFill>
          <a:blip r:embed="rId3"/>
          <a:stretch>
            <a:fillRect/>
          </a:stretch>
        </p:blipFill>
        <p:spPr>
          <a:xfrm>
            <a:off x="5210567" y="1657350"/>
            <a:ext cx="6479497" cy="3905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924535" y="1639746"/>
            <a:ext cx="10781080" cy="3670889"/>
            <a:chOff x="988922" y="3039568"/>
            <a:chExt cx="10781080" cy="3670889"/>
          </a:xfrm>
        </p:grpSpPr>
        <p:sp>
          <p:nvSpPr>
            <p:cNvPr id="6" name="Rectangle: Rounded Corners 5"/>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2"/>
            <a:srcRect/>
            <a:stretch>
              <a:fillRect/>
            </a:stretch>
          </p:blipFill>
          <p:spPr>
            <a:xfrm>
              <a:off x="10322803" y="4267779"/>
              <a:ext cx="1447199" cy="2230749"/>
            </a:xfrm>
            <a:prstGeom prst="rect">
              <a:avLst/>
            </a:prstGeom>
          </p:spPr>
        </p:pic>
        <p:pic>
          <p:nvPicPr>
            <p:cNvPr id="38" name="Picture 4"/>
            <p:cNvPicPr>
              <a:picLocks noChangeAspect="1"/>
            </p:cNvPicPr>
            <p:nvPr/>
          </p:nvPicPr>
          <p:blipFill>
            <a:blip r:embed="rId3"/>
            <a:srcRect/>
            <a:stretch>
              <a:fillRect/>
            </a:stretch>
          </p:blipFill>
          <p:spPr>
            <a:xfrm>
              <a:off x="988922" y="4525468"/>
              <a:ext cx="1323739" cy="2184989"/>
            </a:xfrm>
            <a:prstGeom prst="rect">
              <a:avLst/>
            </a:prstGeom>
          </p:spPr>
        </p:pic>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2714625" y="1628774"/>
            <a:ext cx="6324600" cy="451421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2"/>
          <a:stretch>
            <a:fillRect/>
          </a:stretch>
        </p:blipFill>
        <p:spPr>
          <a:xfrm>
            <a:off x="6362700" y="1673225"/>
            <a:ext cx="5476874" cy="365124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6953250" y="500062"/>
            <a:ext cx="4286250" cy="2847975"/>
          </a:xfrm>
          <a:prstGeom prst="rect">
            <a:avLst/>
          </a:prstGeom>
        </p:spPr>
      </p:pic>
      <p:pic>
        <p:nvPicPr>
          <p:cNvPr id="4" name="Picture 3"/>
          <p:cNvPicPr>
            <a:picLocks noChangeAspect="1"/>
          </p:cNvPicPr>
          <p:nvPr/>
        </p:nvPicPr>
        <p:blipFill>
          <a:blip r:embed="rId3"/>
          <a:stretch>
            <a:fillRect/>
          </a:stretch>
        </p:blipFill>
        <p:spPr>
          <a:xfrm>
            <a:off x="7067550" y="3577301"/>
            <a:ext cx="4248150" cy="30187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2"/>
          <a:stretch>
            <a:fillRect/>
          </a:stretch>
        </p:blipFill>
        <p:spPr>
          <a:xfrm>
            <a:off x="2857500" y="321436"/>
            <a:ext cx="6394633" cy="48177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54811" y="1584403"/>
            <a:ext cx="4862371" cy="5470167"/>
          </a:xfrm>
          <a:prstGeom prst="rect">
            <a:avLst/>
          </a:prstGeom>
        </p:spPr>
      </p:pic>
      <p:grpSp>
        <p:nvGrpSpPr>
          <p:cNvPr id="9" name="Group 8"/>
          <p:cNvGrpSpPr/>
          <p:nvPr/>
        </p:nvGrpSpPr>
        <p:grpSpPr>
          <a:xfrm>
            <a:off x="4438265" y="-119883"/>
            <a:ext cx="7836525" cy="3261692"/>
            <a:chOff x="7478183" y="13672784"/>
            <a:chExt cx="11450968" cy="3261692"/>
          </a:xfrm>
        </p:grpSpPr>
        <p:sp>
          <p:nvSpPr>
            <p:cNvPr id="10" name="TextBox 9"/>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endPar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p:cNvGrpSpPr/>
          <p:nvPr/>
        </p:nvGrpSpPr>
        <p:grpSpPr>
          <a:xfrm>
            <a:off x="5015334" y="3088499"/>
            <a:ext cx="6869794" cy="3349126"/>
            <a:chOff x="4971993" y="3327760"/>
            <a:chExt cx="6869794" cy="3349126"/>
          </a:xfrm>
        </p:grpSpPr>
        <p:sp>
          <p:nvSpPr>
            <p:cNvPr id="19" name="Hình chữ nhật: Góc Tròn 6"/>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1" fmla="*/ 0 w 6869794"/>
                <a:gd name="connsiteY0-2" fmla="*/ 558198 h 3349126"/>
                <a:gd name="connsiteX1-3" fmla="*/ 635537 w 6869794"/>
                <a:gd name="connsiteY1-4" fmla="*/ 0 h 3349126"/>
                <a:gd name="connsiteX2-5" fmla="*/ 6234256 w 6869794"/>
                <a:gd name="connsiteY2-6" fmla="*/ 0 h 3349126"/>
                <a:gd name="connsiteX3-7" fmla="*/ 6869793 w 6869794"/>
                <a:gd name="connsiteY3-8" fmla="*/ 558198 h 3349126"/>
                <a:gd name="connsiteX4-9" fmla="*/ 6869793 w 6869794"/>
                <a:gd name="connsiteY4-10" fmla="*/ 2790927 h 3349126"/>
                <a:gd name="connsiteX5-11" fmla="*/ 6234256 w 6869794"/>
                <a:gd name="connsiteY5-12" fmla="*/ 3349126 h 3349126"/>
                <a:gd name="connsiteX6-13" fmla="*/ 635537 w 6869794"/>
                <a:gd name="connsiteY6-14" fmla="*/ 3349126 h 3349126"/>
                <a:gd name="connsiteX7-15" fmla="*/ 0 w 6869794"/>
                <a:gd name="connsiteY7-16" fmla="*/ 2790927 h 3349126"/>
                <a:gd name="connsiteX8-17" fmla="*/ 0 w 6869794"/>
                <a:gd name="connsiteY8-18" fmla="*/ 558198 h 3349126"/>
                <a:gd name="connsiteX0-19" fmla="*/ 0 w 6869794"/>
                <a:gd name="connsiteY0-20" fmla="*/ 558198 h 3349126"/>
                <a:gd name="connsiteX1-21" fmla="*/ 635537 w 6869794"/>
                <a:gd name="connsiteY1-22" fmla="*/ 0 h 3349126"/>
                <a:gd name="connsiteX2-23" fmla="*/ 6234256 w 6869794"/>
                <a:gd name="connsiteY2-24" fmla="*/ 0 h 3349126"/>
                <a:gd name="connsiteX3-25" fmla="*/ 6869793 w 6869794"/>
                <a:gd name="connsiteY3-26" fmla="*/ 558198 h 3349126"/>
                <a:gd name="connsiteX4-27" fmla="*/ 6869793 w 6869794"/>
                <a:gd name="connsiteY4-28" fmla="*/ 2790927 h 3349126"/>
                <a:gd name="connsiteX5-29" fmla="*/ 6234256 w 6869794"/>
                <a:gd name="connsiteY5-30" fmla="*/ 3349126 h 3349126"/>
                <a:gd name="connsiteX6-31" fmla="*/ 635537 w 6869794"/>
                <a:gd name="connsiteY6-32" fmla="*/ 3349126 h 3349126"/>
                <a:gd name="connsiteX7-33" fmla="*/ 0 w 6869794"/>
                <a:gd name="connsiteY7-34" fmla="*/ 2790927 h 3349126"/>
                <a:gd name="connsiteX8-35" fmla="*/ 0 w 6869794"/>
                <a:gd name="connsiteY8-36" fmla="*/ 558198 h 33491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3"/>
          <a:stretch>
            <a:fillRect/>
          </a:stretch>
        </p:blipFill>
        <p:spPr>
          <a:xfrm>
            <a:off x="0" y="263179"/>
            <a:ext cx="4767485" cy="212159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50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par>
                              <p:cTn id="10" fill="hold">
                                <p:stCondLst>
                                  <p:cond delay="50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0-#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p:cNvPicPr>
            <a:picLocks noChangeAspect="1"/>
          </p:cNvPicPr>
          <p:nvPr/>
        </p:nvPicPr>
        <p:blipFill>
          <a:blip r:embed="rId2"/>
          <a:stretch>
            <a:fillRect/>
          </a:stretch>
        </p:blipFill>
        <p:spPr>
          <a:xfrm>
            <a:off x="2676524" y="706547"/>
            <a:ext cx="7069801" cy="426346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514350" y="558800"/>
            <a:ext cx="2095500" cy="2670175"/>
          </a:xfrm>
          <a:prstGeom prst="rect">
            <a:avLst/>
          </a:prstGeom>
        </p:spPr>
      </p:pic>
      <p:pic>
        <p:nvPicPr>
          <p:cNvPr id="4" name="Picture 3"/>
          <p:cNvPicPr>
            <a:picLocks noChangeAspect="1"/>
          </p:cNvPicPr>
          <p:nvPr/>
        </p:nvPicPr>
        <p:blipFill>
          <a:blip r:embed="rId3"/>
          <a:stretch>
            <a:fillRect/>
          </a:stretch>
        </p:blipFill>
        <p:spPr>
          <a:xfrm>
            <a:off x="2857499" y="603250"/>
            <a:ext cx="4067175" cy="2711450"/>
          </a:xfrm>
          <a:prstGeom prst="rect">
            <a:avLst/>
          </a:prstGeom>
        </p:spPr>
      </p:pic>
      <p:pic>
        <p:nvPicPr>
          <p:cNvPr id="7" name="Picture 6"/>
          <p:cNvPicPr>
            <a:picLocks noChangeAspect="1"/>
          </p:cNvPicPr>
          <p:nvPr/>
        </p:nvPicPr>
        <p:blipFill>
          <a:blip r:embed="rId4"/>
          <a:stretch>
            <a:fillRect/>
          </a:stretch>
        </p:blipFill>
        <p:spPr>
          <a:xfrm>
            <a:off x="600280" y="3629026"/>
            <a:ext cx="1833358" cy="2752724"/>
          </a:xfrm>
          <a:prstGeom prst="rect">
            <a:avLst/>
          </a:prstGeom>
        </p:spPr>
      </p:pic>
      <p:pic>
        <p:nvPicPr>
          <p:cNvPr id="8" name="Picture 7"/>
          <p:cNvPicPr>
            <a:picLocks noChangeAspect="1"/>
          </p:cNvPicPr>
          <p:nvPr/>
        </p:nvPicPr>
        <p:blipFill>
          <a:blip r:embed="rId5"/>
          <a:stretch>
            <a:fillRect/>
          </a:stretch>
        </p:blipFill>
        <p:spPr>
          <a:xfrm>
            <a:off x="2880360" y="3914775"/>
            <a:ext cx="3920490" cy="2171700"/>
          </a:xfrm>
          <a:prstGeom prst="rect">
            <a:avLst/>
          </a:prstGeom>
        </p:spPr>
      </p:pic>
      <p:sp>
        <p:nvSpPr>
          <p:cNvPr id="9" name="Snip Diagonal Corner Rectangle 13"/>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Đàn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Klông</a:t>
            </a:r>
            <a:r>
              <a:rPr lang="en-US" sz="3600" b="1" dirty="0">
                <a:latin typeface="Cambria" panose="02040503050406030204" pitchFamily="18" charset="0"/>
                <a:ea typeface="Cambria" panose="02040503050406030204" pitchFamily="18" charset="0"/>
              </a:rPr>
              <a:t> Put</a:t>
            </a:r>
            <a:endParaRPr lang="en-US" sz="3600" b="1" dirty="0">
              <a:latin typeface="Cambria" panose="02040503050406030204" pitchFamily="18" charset="0"/>
              <a:ea typeface="Cambria" panose="02040503050406030204" pitchFamily="18" charset="0"/>
            </a:endParaRPr>
          </a:p>
        </p:txBody>
      </p:sp>
      <p:sp>
        <p:nvSpPr>
          <p:cNvPr id="11" name="Snip Diagonal Corner Rectangle 13"/>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Cồng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chiêng</a:t>
            </a:r>
            <a:endParaRPr lang="en-US" sz="3600" b="1" dirty="0">
              <a:latin typeface="Cambria" panose="02040503050406030204" pitchFamily="18" charset="0"/>
              <a:ea typeface="Cambria" panose="02040503050406030204" pitchFamily="18" charset="0"/>
            </a:endParaRPr>
          </a:p>
        </p:txBody>
      </p:sp>
      <p:sp>
        <p:nvSpPr>
          <p:cNvPr id="12" name="Snip Diagonal Corner Rectangle 13"/>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và</a:t>
            </a:r>
            <a:endParaRPr lang="en-US" sz="3600" b="1" dirty="0">
              <a:latin typeface="Cambria" panose="02040503050406030204" pitchFamily="18" charset="0"/>
              <a:ea typeface="Cambria" panose="02040503050406030204" pitchFamily="18" charset="0"/>
            </a:endParaRPr>
          </a:p>
        </p:txBody>
      </p:sp>
      <p:sp>
        <p:nvSpPr>
          <p:cNvPr id="13" name="Snip Diagonal Corner Rectangle 13"/>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Đàn T’rưng</a:t>
            </a:r>
            <a:endParaRPr lang="en-US" sz="3600" b="1"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1394683" y="959556"/>
            <a:ext cx="9402634" cy="70772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20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p:cNvPicPr>
            <a:picLocks noChangeAspect="1"/>
          </p:cNvPicPr>
          <p:nvPr/>
        </p:nvPicPr>
        <p:blipFill>
          <a:blip r:embed="rId2"/>
          <a:stretch>
            <a:fillRect/>
          </a:stretch>
        </p:blipFill>
        <p:spPr>
          <a:xfrm>
            <a:off x="3200400" y="541622"/>
            <a:ext cx="6047158" cy="453276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grpSp>
        <p:nvGrpSpPr>
          <p:cNvPr id="9" name="Group 8"/>
          <p:cNvGrpSpPr/>
          <p:nvPr/>
        </p:nvGrpSpPr>
        <p:grpSpPr>
          <a:xfrm>
            <a:off x="391135" y="1829732"/>
            <a:ext cx="11581180" cy="2230749"/>
            <a:chOff x="369797" y="4363029"/>
            <a:chExt cx="11581180" cy="2230749"/>
          </a:xfrm>
        </p:grpSpPr>
        <p:sp>
          <p:nvSpPr>
            <p:cNvPr id="6" name="Rectangle: Rounded Corners 5"/>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p:cNvPicPr>
              <a:picLocks noChangeAspect="1"/>
            </p:cNvPicPr>
            <p:nvPr/>
          </p:nvPicPr>
          <p:blipFill>
            <a:blip r:embed="rId2"/>
            <a:srcRect/>
            <a:stretch>
              <a:fillRect/>
            </a:stretch>
          </p:blipFill>
          <p:spPr>
            <a:xfrm>
              <a:off x="10503778" y="4363029"/>
              <a:ext cx="1447199" cy="2230749"/>
            </a:xfrm>
            <a:prstGeom prst="rect">
              <a:avLst/>
            </a:prstGeom>
          </p:spPr>
        </p:pic>
        <p:pic>
          <p:nvPicPr>
            <p:cNvPr id="38" name="Picture 4"/>
            <p:cNvPicPr>
              <a:picLocks noChangeAspect="1"/>
            </p:cNvPicPr>
            <p:nvPr/>
          </p:nvPicPr>
          <p:blipFill>
            <a:blip r:embed="rId3"/>
            <a:srcRect/>
            <a:stretch>
              <a:fillRect/>
            </a:stretch>
          </p:blipFill>
          <p:spPr>
            <a:xfrm>
              <a:off x="369797" y="4392118"/>
              <a:ext cx="1323739" cy="2184989"/>
            </a:xfrm>
            <a:prstGeom prst="rect">
              <a:avLst/>
            </a:prstGeom>
          </p:spPr>
        </p:pic>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endPar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endPar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TextBox 4"/>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543299" y="2566987"/>
            <a:ext cx="5114925" cy="397966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p:cNvPicPr>
            <a:picLocks noChangeAspect="1"/>
          </p:cNvPicPr>
          <p:nvPr/>
        </p:nvPicPr>
        <p:blipFill>
          <a:blip r:embed="rId1"/>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2"/>
          <a:srcRect/>
          <a:stretch>
            <a:fillRect/>
          </a:stretch>
        </p:blipFill>
        <p:spPr>
          <a:xfrm>
            <a:off x="7179734" y="3278749"/>
            <a:ext cx="2020185" cy="3334557"/>
          </a:xfrm>
          <a:prstGeom prst="rect">
            <a:avLst/>
          </a:prstGeom>
        </p:spPr>
      </p:pic>
      <p:pic>
        <p:nvPicPr>
          <p:cNvPr id="2" name="Picture 1"/>
          <p:cNvPicPr>
            <a:picLocks noChangeAspect="1"/>
          </p:cNvPicPr>
          <p:nvPr/>
        </p:nvPicPr>
        <p:blipFill>
          <a:blip r:embed="rId3"/>
          <a:stretch>
            <a:fillRect/>
          </a:stretch>
        </p:blipFill>
        <p:spPr>
          <a:xfrm>
            <a:off x="333375" y="2383763"/>
            <a:ext cx="5554792" cy="377891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p:cNvPicPr>
            <a:picLocks noChangeAspect="1"/>
          </p:cNvPicPr>
          <p:nvPr/>
        </p:nvPicPr>
        <p:blipFill>
          <a:blip r:embed="rId1"/>
          <a:srcRect/>
          <a:stretch>
            <a:fillRect/>
          </a:stretch>
        </p:blipFill>
        <p:spPr>
          <a:xfrm>
            <a:off x="9547197" y="3278749"/>
            <a:ext cx="2166299" cy="3339188"/>
          </a:xfrm>
          <a:prstGeom prst="rect">
            <a:avLst/>
          </a:prstGeom>
        </p:spPr>
      </p:pic>
      <p:pic>
        <p:nvPicPr>
          <p:cNvPr id="11" name="Picture 4"/>
          <p:cNvPicPr>
            <a:picLocks noChangeAspect="1"/>
          </p:cNvPicPr>
          <p:nvPr/>
        </p:nvPicPr>
        <p:blipFill>
          <a:blip r:embed="rId2"/>
          <a:srcRect/>
          <a:stretch>
            <a:fillRect/>
          </a:stretch>
        </p:blipFill>
        <p:spPr>
          <a:xfrm>
            <a:off x="7179734" y="3278749"/>
            <a:ext cx="2020185" cy="3334557"/>
          </a:xfrm>
          <a:prstGeom prst="rect">
            <a:avLst/>
          </a:prstGeom>
        </p:spPr>
      </p:pic>
      <p:pic>
        <p:nvPicPr>
          <p:cNvPr id="3" name="Picture 2"/>
          <p:cNvPicPr>
            <a:picLocks noChangeAspect="1"/>
          </p:cNvPicPr>
          <p:nvPr/>
        </p:nvPicPr>
        <p:blipFill>
          <a:blip r:embed="rId3"/>
          <a:stretch>
            <a:fillRect/>
          </a:stretch>
        </p:blipFill>
        <p:spPr>
          <a:xfrm>
            <a:off x="590550" y="3039665"/>
            <a:ext cx="5429250" cy="337065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p:cNvPicPr>
            <a:picLocks noChangeAspect="1"/>
          </p:cNvPicPr>
          <p:nvPr/>
        </p:nvPicPr>
        <p:blipFill>
          <a:blip r:embed="rId1"/>
          <a:stretch>
            <a:fillRect/>
          </a:stretch>
        </p:blipFill>
        <p:spPr>
          <a:xfrm>
            <a:off x="295275" y="2518976"/>
            <a:ext cx="4834763" cy="4015174"/>
          </a:xfrm>
          <a:prstGeom prst="rect">
            <a:avLst/>
          </a:prstGeom>
        </p:spPr>
      </p:pic>
      <p:pic>
        <p:nvPicPr>
          <p:cNvPr id="3" name="Picture 2"/>
          <p:cNvPicPr>
            <a:picLocks noChangeAspect="1"/>
          </p:cNvPicPr>
          <p:nvPr/>
        </p:nvPicPr>
        <p:blipFill>
          <a:blip r:embed="rId2"/>
          <a:stretch>
            <a:fillRect/>
          </a:stretch>
        </p:blipFill>
        <p:spPr>
          <a:xfrm>
            <a:off x="5476875" y="2543175"/>
            <a:ext cx="6000749" cy="3986212"/>
          </a:xfrm>
          <a:prstGeom prst="rect">
            <a:avLst/>
          </a:prstGeom>
        </p:spPr>
      </p:pic>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3565</Words>
  <Application>WPS Presentation</Application>
  <PresentationFormat>Widescreen</PresentationFormat>
  <Paragraphs>63</Paragraphs>
  <Slides>21</Slides>
  <Notes>1</Notes>
  <HiddenSlides>0</HiddenSlides>
  <MMClips>1</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21</vt:i4>
      </vt:variant>
    </vt:vector>
  </HeadingPairs>
  <TitlesOfParts>
    <vt:vector size="39" baseType="lpstr">
      <vt:lpstr>Arial</vt:lpstr>
      <vt:lpstr>SimSun</vt:lpstr>
      <vt:lpstr>Wingdings</vt:lpstr>
      <vt:lpstr>Arial</vt:lpstr>
      <vt:lpstr>UTM Avo</vt:lpstr>
      <vt:lpstr>Segoe Print</vt:lpstr>
      <vt:lpstr>Calibri</vt:lpstr>
      <vt:lpstr>Times New Roman</vt:lpstr>
      <vt:lpstr>Calibri</vt:lpstr>
      <vt:lpstr>方正黑体简体</vt:lpstr>
      <vt:lpstr>Microsoft YaHei</vt:lpstr>
      <vt:lpstr>Calibri Light</vt:lpstr>
      <vt:lpstr>Arial Unicode MS</vt:lpstr>
      <vt:lpstr>Georgia</vt:lpstr>
      <vt:lpstr>Cambria</vt:lpstr>
      <vt:lpstr>Custom Design</vt:lpstr>
      <vt:lpstr>1_Custom Design</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Kiều Trang Nguyễn</cp:lastModifiedBy>
  <cp:revision>26</cp:revision>
  <dcterms:created xsi:type="dcterms:W3CDTF">2024-01-21T07:06:00Z</dcterms:created>
  <dcterms:modified xsi:type="dcterms:W3CDTF">2025-03-31T14:02:32Z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FE32618E9CBF4FB7B24AB512958940D6_12</vt:lpwstr>
  </property>
  <property fmtid="{D5CDD505-2E9C-101B-9397-08002B2CF9AE}" pid="3" name="KSOProductBuildVer">
    <vt:lpwstr>1033-12.2.0.20326</vt:lpwstr>
  </property>
</Properties>
</file>