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42" r:id="rId2"/>
    <p:sldId id="343" r:id="rId3"/>
    <p:sldId id="345" r:id="rId4"/>
    <p:sldId id="335" r:id="rId5"/>
    <p:sldId id="344" r:id="rId6"/>
    <p:sldId id="346" r:id="rId7"/>
    <p:sldId id="336" r:id="rId8"/>
    <p:sldId id="303" r:id="rId9"/>
    <p:sldId id="347" r:id="rId10"/>
    <p:sldId id="322" r:id="rId11"/>
    <p:sldId id="348" r:id="rId12"/>
    <p:sldId id="349" r:id="rId13"/>
    <p:sldId id="350" r:id="rId14"/>
    <p:sldId id="351" r:id="rId15"/>
    <p:sldId id="352" r:id="rId16"/>
    <p:sldId id="353" r:id="rId17"/>
    <p:sldId id="354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B244D4"/>
    <a:srgbClr val="1620EA"/>
    <a:srgbClr val="B4B80E"/>
    <a:srgbClr val="E45580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1" autoAdjust="0"/>
    <p:restoredTop sz="93849" autoAdjust="0"/>
  </p:normalViewPr>
  <p:slideViewPr>
    <p:cSldViewPr snapToGrid="0">
      <p:cViewPr varScale="1">
        <p:scale>
          <a:sx n="108" d="100"/>
          <a:sy n="108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3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905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709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23"/>
          <p:cNvGrpSpPr/>
          <p:nvPr userDrawn="1"/>
        </p:nvGrpSpPr>
        <p:grpSpPr>
          <a:xfrm>
            <a:off x="0" y="85725"/>
            <a:ext cx="4007644" cy="475059"/>
            <a:chOff x="0" y="209550"/>
            <a:chExt cx="5343525" cy="538162"/>
          </a:xfrm>
        </p:grpSpPr>
        <p:grpSp>
          <p:nvGrpSpPr>
            <p:cNvPr id="6" name="Group 14"/>
            <p:cNvGrpSpPr/>
            <p:nvPr userDrawn="1"/>
          </p:nvGrpSpPr>
          <p:grpSpPr>
            <a:xfrm>
              <a:off x="0" y="209550"/>
              <a:ext cx="1685924" cy="538162"/>
              <a:chOff x="0" y="323850"/>
              <a:chExt cx="658032" cy="423862"/>
            </a:xfrm>
          </p:grpSpPr>
          <p:sp>
            <p:nvSpPr>
              <p:cNvPr id="8" name="Rectangle 3"/>
              <p:cNvSpPr/>
              <p:nvPr userDrawn="1"/>
            </p:nvSpPr>
            <p:spPr>
              <a:xfrm>
                <a:off x="0" y="323850"/>
                <a:ext cx="171450" cy="423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baseline="-25000" dirty="0"/>
              </a:p>
            </p:txBody>
          </p:sp>
          <p:sp>
            <p:nvSpPr>
              <p:cNvPr id="9" name="Rectangle 9"/>
              <p:cNvSpPr/>
              <p:nvPr userDrawn="1"/>
            </p:nvSpPr>
            <p:spPr>
              <a:xfrm>
                <a:off x="171450" y="323850"/>
                <a:ext cx="149225" cy="4238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0" name="Rectangle 10"/>
              <p:cNvSpPr/>
              <p:nvPr userDrawn="1"/>
            </p:nvSpPr>
            <p:spPr>
              <a:xfrm>
                <a:off x="320676" y="323850"/>
                <a:ext cx="114300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1" name="Rectangle 11"/>
              <p:cNvSpPr/>
              <p:nvPr userDrawn="1"/>
            </p:nvSpPr>
            <p:spPr>
              <a:xfrm>
                <a:off x="434975" y="323850"/>
                <a:ext cx="95250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2" name="Rectangle 12"/>
              <p:cNvSpPr/>
              <p:nvPr userDrawn="1"/>
            </p:nvSpPr>
            <p:spPr>
              <a:xfrm>
                <a:off x="530225" y="323850"/>
                <a:ext cx="72042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3" name="Rectangle 13"/>
              <p:cNvSpPr/>
              <p:nvPr userDrawn="1"/>
            </p:nvSpPr>
            <p:spPr>
              <a:xfrm>
                <a:off x="602267" y="323850"/>
                <a:ext cx="55765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</p:grpSp>
        <p:sp>
          <p:nvSpPr>
            <p:cNvPr id="7" name="Rectangle 17"/>
            <p:cNvSpPr/>
            <p:nvPr userDrawn="1"/>
          </p:nvSpPr>
          <p:spPr>
            <a:xfrm>
              <a:off x="1685925" y="719931"/>
              <a:ext cx="36576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506228" y="80963"/>
            <a:ext cx="3332472" cy="2325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165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5278" y="339577"/>
            <a:ext cx="1950244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024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2606040"/>
            <a:ext cx="9144000" cy="2537460"/>
          </a:xfrm>
          <a:prstGeom prst="rect">
            <a:avLst/>
          </a:prstGeom>
        </p:spPr>
      </p:pic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2628424"/>
            <a:ext cx="9144000" cy="25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72FA6CB3-2758-46EA-94CE-2AC81F8BF49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DC6FB651-F130-4AE0-BD84-15B2E40B1B35}"/>
              </a:ext>
            </a:extLst>
          </p:cNvPr>
          <p:cNvSpPr txBox="1"/>
          <p:nvPr/>
        </p:nvSpPr>
        <p:spPr>
          <a:xfrm>
            <a:off x="532004" y="2096456"/>
            <a:ext cx="790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300" spc="45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SỬ DỤNG ĐIỆN THOẠI</a:t>
            </a:r>
            <a:r>
              <a:rPr lang="en-US" altLang="zh-CN" sz="3300" spc="45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3300" spc="45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(</a:t>
            </a:r>
            <a:r>
              <a:rPr lang="en-US" altLang="zh-CN" sz="3300" spc="45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Tiết</a:t>
            </a:r>
            <a:r>
              <a:rPr lang="en-US" altLang="zh-CN" sz="3300" spc="45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2)</a:t>
            </a:r>
            <a:endParaRPr lang="zh-CN" altLang="en-US" sz="3300" spc="45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iny" panose="0200090306050006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pPr algn="ctr">
              <a:defRPr/>
            </a:pPr>
            <a:endParaRPr lang="zh-CN" altLang="en-US" sz="3300" spc="45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iny" panose="0200090306050006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B5F64BF5-9221-474A-82FA-D3BD86B1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7" r="48366"/>
          <a:stretch/>
        </p:blipFill>
        <p:spPr>
          <a:xfrm rot="20528815" flipH="1">
            <a:off x="-265421" y="-521240"/>
            <a:ext cx="4960487" cy="1979946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3B69CBB-BA6B-4D6F-8D81-CFFD05AEB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7" r="48366"/>
          <a:stretch/>
        </p:blipFill>
        <p:spPr>
          <a:xfrm rot="1071185">
            <a:off x="4353770" y="-510203"/>
            <a:ext cx="5037297" cy="2010605"/>
          </a:xfrm>
          <a:prstGeom prst="rect">
            <a:avLst/>
          </a:prstGeom>
        </p:spPr>
      </p:pic>
      <p:sp>
        <p:nvSpPr>
          <p:cNvPr id="6" name="文本框 44">
            <a:extLst>
              <a:ext uri="{FF2B5EF4-FFF2-40B4-BE49-F238E27FC236}">
                <a16:creationId xmlns:a16="http://schemas.microsoft.com/office/drawing/2014/main" id="{6F215226-4E31-4723-95D2-6301C36C87CC}"/>
              </a:ext>
            </a:extLst>
          </p:cNvPr>
          <p:cNvSpPr txBox="1"/>
          <p:nvPr/>
        </p:nvSpPr>
        <p:spPr>
          <a:xfrm>
            <a:off x="1898179" y="1560857"/>
            <a:ext cx="4799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300">
                <a:solidFill>
                  <a:srgbClr val="002060"/>
                </a:solidFill>
                <a:latin typeface="iCiel Soup of Justice" pitchFamily="2" charset="0"/>
                <a:ea typeface="字魂20号-石头体" panose="00000500000000000000" pitchFamily="2" charset="-122"/>
              </a:rPr>
              <a:t>BÀI 5</a:t>
            </a:r>
            <a:endParaRPr lang="vi-VN" altLang="zh-CN" sz="3300" dirty="0">
              <a:solidFill>
                <a:srgbClr val="002060"/>
              </a:solidFill>
              <a:latin typeface="iCiel Soup of Justice" pitchFamily="2" charset="0"/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1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559676" y="361308"/>
            <a:ext cx="7961705" cy="442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7C318-F410-41ED-8D85-84343B98A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71120"/>
            <a:ext cx="6999329" cy="455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42BAD-F078-46B1-A0DB-5C66FA9DCC9F}"/>
              </a:ext>
            </a:extLst>
          </p:cNvPr>
          <p:cNvSpPr txBox="1"/>
          <p:nvPr/>
        </p:nvSpPr>
        <p:spPr>
          <a:xfrm>
            <a:off x="1706879" y="1332343"/>
            <a:ext cx="66560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gồm </a:t>
            </a:r>
            <a:r>
              <a:rPr lang="vi-VN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phím, màn hình hiển thị, loa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bộ phận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  <a:r>
              <a:rPr lang="vi-VN" sz="2800" i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thành phần gồm </a:t>
            </a:r>
            <a:r>
              <a:rPr lang="vi-VN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micro, loa 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bộ phận </a:t>
            </a:r>
            <a:r>
              <a:rPr lang="vi-VN" sz="2800" b="1" i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nghe và nói.</a:t>
            </a:r>
            <a:endParaRPr lang="en-US" sz="2800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FCEFD0C1-9EA6-459E-B368-00D2AB3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" y="1219200"/>
            <a:ext cx="139378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0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-30480" y="65616"/>
            <a:ext cx="9204959" cy="50122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714941" y="108161"/>
            <a:ext cx="7819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6F0F-7231-4E28-B6C7-393F567A7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32132" r="64349" b="31260"/>
          <a:stretch/>
        </p:blipFill>
        <p:spPr>
          <a:xfrm>
            <a:off x="600473" y="1166369"/>
            <a:ext cx="2271420" cy="3770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8D092-7AA0-4839-A65A-FFC899F25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2" t="32623" r="42222" b="31807"/>
          <a:stretch/>
        </p:blipFill>
        <p:spPr>
          <a:xfrm>
            <a:off x="3960349" y="850271"/>
            <a:ext cx="4993997" cy="4185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A0A49-1F01-47ED-B38C-B2AAB5B6B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0" t="50495" r="64349" b="31260"/>
          <a:stretch/>
        </p:blipFill>
        <p:spPr>
          <a:xfrm>
            <a:off x="7188531" y="3499802"/>
            <a:ext cx="1250588" cy="1368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AD2F5-02D6-487B-9469-2A5FA8C6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32973" r="64349" b="48782"/>
          <a:stretch/>
        </p:blipFill>
        <p:spPr>
          <a:xfrm>
            <a:off x="7134436" y="1964267"/>
            <a:ext cx="1286651" cy="13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2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559676" y="361308"/>
            <a:ext cx="7961705" cy="442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7C318-F410-41ED-8D85-84343B98A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71120"/>
            <a:ext cx="6999329" cy="455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42BAD-F078-46B1-A0DB-5C66FA9DCC9F}"/>
              </a:ext>
            </a:extLst>
          </p:cNvPr>
          <p:cNvSpPr txBox="1"/>
          <p:nvPr/>
        </p:nvSpPr>
        <p:spPr>
          <a:xfrm>
            <a:off x="1706879" y="1332343"/>
            <a:ext cx="65362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có các bộ phận cơ bản như micro, màn hình hiển thị, bàn phím, loa.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pin, camera,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chip…</a:t>
            </a:r>
            <a:endParaRPr lang="en-US" sz="2800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FCEFD0C1-9EA6-459E-B368-00D2AB3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0" y="1332343"/>
            <a:ext cx="1061070" cy="22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3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" y="0"/>
            <a:ext cx="9141291" cy="5143500"/>
          </a:xfrm>
          <a:prstGeom prst="rect">
            <a:avLst/>
          </a:prstGeom>
        </p:spPr>
      </p:pic>
      <p:sp>
        <p:nvSpPr>
          <p:cNvPr id="5" name="文本框 23">
            <a:extLst>
              <a:ext uri="{FF2B5EF4-FFF2-40B4-BE49-F238E27FC236}">
                <a16:creationId xmlns:a16="http://schemas.microsoft.com/office/drawing/2014/main" id="{84C39CF2-F8FB-406C-9007-C47DC3957545}"/>
              </a:ext>
            </a:extLst>
          </p:cNvPr>
          <p:cNvSpPr txBox="1"/>
          <p:nvPr/>
        </p:nvSpPr>
        <p:spPr>
          <a:xfrm>
            <a:off x="2518672" y="978820"/>
            <a:ext cx="423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TÌM HIỂU</a:t>
            </a:r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EEA1A33A-ABA9-4F7B-BE60-E6AAF521B6E8}"/>
              </a:ext>
            </a:extLst>
          </p:cNvPr>
          <p:cNvSpPr txBox="1"/>
          <p:nvPr/>
        </p:nvSpPr>
        <p:spPr>
          <a:xfrm>
            <a:off x="1305060" y="1768499"/>
            <a:ext cx="66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Một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số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biểu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tượng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cơ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bản</a:t>
            </a:r>
            <a:endParaRPr lang="en-US" altLang="zh-CN" sz="4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#9Slide05 SVNClementine" panose="020F0502020204030203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trên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điện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thoại</a:t>
            </a:r>
            <a:endParaRPr lang="en-US" altLang="zh-CN" sz="4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#9Slide05 SVNClementine" panose="020F050202020403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54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-55263" y="0"/>
            <a:ext cx="9204959" cy="5143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714941" y="108161"/>
            <a:ext cx="7819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6BF4B-31B1-434D-91AA-A981248BE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9" t="46606" r="41604" b="41295"/>
          <a:stretch/>
        </p:blipFill>
        <p:spPr>
          <a:xfrm>
            <a:off x="17368" y="930366"/>
            <a:ext cx="4590169" cy="1122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EDED3-669E-400F-956F-98B503DA2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2" t="19940" r="63472" b="70895"/>
          <a:stretch/>
        </p:blipFill>
        <p:spPr>
          <a:xfrm>
            <a:off x="1466544" y="2135008"/>
            <a:ext cx="1514810" cy="744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28531-D49E-481A-9827-DA47A45F6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4" t="57594" r="42097" b="30307"/>
          <a:stretch/>
        </p:blipFill>
        <p:spPr>
          <a:xfrm>
            <a:off x="4547216" y="1972680"/>
            <a:ext cx="4487490" cy="1122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401731-B170-4ABD-9266-E22300792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5" t="69282" r="41966" b="18641"/>
          <a:stretch/>
        </p:blipFill>
        <p:spPr>
          <a:xfrm>
            <a:off x="-10032" y="3094835"/>
            <a:ext cx="4512830" cy="1076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72F9EF-7E78-442B-9088-946FCA10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2" t="29105" r="63472" b="62129"/>
          <a:stretch/>
        </p:blipFill>
        <p:spPr>
          <a:xfrm>
            <a:off x="4502798" y="3252152"/>
            <a:ext cx="1514810" cy="712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2957DA-35CE-4AD9-B335-69A3CB51B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2" t="38169" r="63472" b="53066"/>
          <a:stretch/>
        </p:blipFill>
        <p:spPr>
          <a:xfrm>
            <a:off x="1488978" y="4213133"/>
            <a:ext cx="1514810" cy="712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FF8515-ABA0-4286-9328-530FD3280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3" t="19940" r="52638" b="70895"/>
          <a:stretch/>
        </p:blipFill>
        <p:spPr>
          <a:xfrm>
            <a:off x="21956" y="2122283"/>
            <a:ext cx="1464651" cy="744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BF2056-1DC2-42F7-BB87-B6A57860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34" t="19940" r="41805" b="70895"/>
          <a:stretch/>
        </p:blipFill>
        <p:spPr>
          <a:xfrm>
            <a:off x="3041657" y="2122283"/>
            <a:ext cx="1424524" cy="7447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0CFF47-8770-40F5-BE4F-25F7DCCE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1" t="38169" r="52153" b="53066"/>
          <a:stretch/>
        </p:blipFill>
        <p:spPr>
          <a:xfrm>
            <a:off x="3064342" y="4210937"/>
            <a:ext cx="1514812" cy="7122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6C06CC-4224-4F8C-8234-C2E090ADB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78" t="38169" r="41861" b="53066"/>
          <a:stretch/>
        </p:blipFill>
        <p:spPr>
          <a:xfrm>
            <a:off x="42020" y="4213134"/>
            <a:ext cx="1424524" cy="71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86DF5E-A35C-47DD-931C-3E394E768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4" t="29105" r="52397" b="62129"/>
          <a:stretch/>
        </p:blipFill>
        <p:spPr>
          <a:xfrm>
            <a:off x="7613641" y="3252150"/>
            <a:ext cx="1464651" cy="7122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E52F55-BCB4-4B8F-BF83-006F383F5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1" t="29105" r="41648" b="62129"/>
          <a:stretch/>
        </p:blipFill>
        <p:spPr>
          <a:xfrm>
            <a:off x="6098831" y="3252151"/>
            <a:ext cx="1454831" cy="7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2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559676" y="361308"/>
            <a:ext cx="7961705" cy="442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7C318-F410-41ED-8D85-84343B98A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2" y="267455"/>
            <a:ext cx="6999329" cy="455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42BAD-F078-46B1-A0DB-5C66FA9DCC9F}"/>
              </a:ext>
            </a:extLst>
          </p:cNvPr>
          <p:cNvSpPr txBox="1"/>
          <p:nvPr/>
        </p:nvSpPr>
        <p:spPr>
          <a:xfrm>
            <a:off x="1594700" y="1139210"/>
            <a:ext cx="65362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nhớ các biểu tượng thể hiện trạng thái và chức năng hoạt động của điện thoại để thao tác nhanh và đúng khi sử dụng điện thoại.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FCEFD0C1-9EA6-459E-B368-00D2AB3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0" y="1332343"/>
            <a:ext cx="1061070" cy="22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2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271955" y="239168"/>
            <a:ext cx="8600089" cy="46651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677333" y="297188"/>
            <a:ext cx="7884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!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 (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VBT)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B52016-9062-4397-9FC5-3D2A4ED1D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50834"/>
              </p:ext>
            </p:extLst>
          </p:nvPr>
        </p:nvGraphicFramePr>
        <p:xfrm>
          <a:off x="609601" y="2152650"/>
          <a:ext cx="7122422" cy="210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959">
                  <a:extLst>
                    <a:ext uri="{9D8B030D-6E8A-4147-A177-3AD203B41FA5}">
                      <a16:colId xmlns:a16="http://schemas.microsoft.com/office/drawing/2014/main" val="1925466562"/>
                    </a:ext>
                  </a:extLst>
                </a:gridCol>
                <a:gridCol w="4234801">
                  <a:extLst>
                    <a:ext uri="{9D8B030D-6E8A-4147-A177-3AD203B41FA5}">
                      <a16:colId xmlns:a16="http://schemas.microsoft.com/office/drawing/2014/main" val="3256014128"/>
                    </a:ext>
                  </a:extLst>
                </a:gridCol>
                <a:gridCol w="672156">
                  <a:extLst>
                    <a:ext uri="{9D8B030D-6E8A-4147-A177-3AD203B41FA5}">
                      <a16:colId xmlns:a16="http://schemas.microsoft.com/office/drawing/2014/main" val="3756547928"/>
                    </a:ext>
                  </a:extLst>
                </a:gridCol>
                <a:gridCol w="853253">
                  <a:extLst>
                    <a:ext uri="{9D8B030D-6E8A-4147-A177-3AD203B41FA5}">
                      <a16:colId xmlns:a16="http://schemas.microsoft.com/office/drawing/2014/main" val="1557843235"/>
                    </a:ext>
                  </a:extLst>
                </a:gridCol>
                <a:gridCol w="853253">
                  <a:extLst>
                    <a:ext uri="{9D8B030D-6E8A-4147-A177-3AD203B41FA5}">
                      <a16:colId xmlns:a16="http://schemas.microsoft.com/office/drawing/2014/main" val="1346435337"/>
                    </a:ext>
                  </a:extLst>
                </a:gridCol>
              </a:tblGrid>
              <a:tr h="529488">
                <a:tc>
                  <a:txBody>
                    <a:bodyPr/>
                    <a:lstStyle/>
                    <a:p>
                      <a:pPr marL="952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vi-VN" sz="1400" spc="-25" dirty="0">
                          <a:effectLst/>
                        </a:rPr>
                        <a:t>TT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vi-VN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yriad Pro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92427"/>
                  </a:ext>
                </a:extLst>
              </a:tr>
              <a:tr h="483075">
                <a:tc>
                  <a:txBody>
                    <a:bodyPr/>
                    <a:lstStyle/>
                    <a:p>
                      <a:pPr marL="9525" marR="317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vi-VN" sz="1400" spc="-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Em</a:t>
                      </a:r>
                      <a:r>
                        <a:rPr lang="vi-VN" sz="1400" b="1" spc="-6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nhận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biết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được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các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bộ</a:t>
                      </a:r>
                      <a:r>
                        <a:rPr lang="vi-VN" sz="1400" b="1" spc="-6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phận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cơ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bản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của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điện</a:t>
                      </a:r>
                      <a:r>
                        <a:rPr lang="vi-VN" sz="1400" b="1" spc="-5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spc="-1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thoại.</a:t>
                      </a:r>
                      <a:endParaRPr lang="en-US" sz="1100" b="1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…..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…..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…..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69607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9525" marR="381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vi-VN" sz="1400" spc="-5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6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Em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nhận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biết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được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các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biểu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tượng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thể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hiện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trạng</a:t>
                      </a:r>
                      <a:r>
                        <a:rPr lang="vi-VN" sz="1400" b="1" spc="-4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thái và chức năng hoạt động của điện thoại.</a:t>
                      </a:r>
                      <a:endParaRPr lang="en-US" sz="1100" b="1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…..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…..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…..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24818"/>
                  </a:ext>
                </a:extLst>
              </a:tr>
              <a:tr h="483075">
                <a:tc>
                  <a:txBody>
                    <a:bodyPr/>
                    <a:lstStyle/>
                    <a:p>
                      <a:pPr marL="9525" marR="381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vi-VN" sz="1400" spc="-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Em</a:t>
                      </a:r>
                      <a:r>
                        <a:rPr lang="vi-VN" sz="1400" b="1" spc="-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chia</a:t>
                      </a:r>
                      <a:r>
                        <a:rPr lang="vi-VN" sz="1400" b="1" spc="-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sẻ và</a:t>
                      </a:r>
                      <a:r>
                        <a:rPr lang="vi-VN" sz="1400" b="1" spc="-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hợp tác</a:t>
                      </a:r>
                      <a:r>
                        <a:rPr lang="vi-VN" sz="1400" b="1" spc="-5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với </a:t>
                      </a:r>
                      <a:r>
                        <a:rPr lang="vi-VN" sz="1400" b="1" spc="-20" dirty="0">
                          <a:effectLst/>
                          <a:latin typeface="Times New Roman" panose="02020603050405020304" pitchFamily="18" charset="0"/>
                          <a:ea typeface="Myriad Pro"/>
                          <a:cs typeface="Myriad Pro"/>
                        </a:rPr>
                        <a:t>bạn.</a:t>
                      </a:r>
                      <a:endParaRPr lang="en-US" sz="1100" b="1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…..</a:t>
                      </a:r>
                      <a:endParaRPr lang="en-US" sz="110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…..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…..</a:t>
                      </a:r>
                      <a:endParaRPr lang="en-US" sz="1100" dirty="0">
                        <a:effectLst/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71668"/>
                  </a:ext>
                </a:extLst>
              </a:tr>
            </a:tbl>
          </a:graphicData>
        </a:graphic>
      </p:graphicFrame>
      <p:pic>
        <p:nvPicPr>
          <p:cNvPr id="2051" name="Image 87">
            <a:extLst>
              <a:ext uri="{FF2B5EF4-FFF2-40B4-BE49-F238E27FC236}">
                <a16:creationId xmlns:a16="http://schemas.microsoft.com/office/drawing/2014/main" id="{3E3C4196-B334-454A-92C0-1A518624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25" y="2346854"/>
            <a:ext cx="1524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88">
            <a:extLst>
              <a:ext uri="{FF2B5EF4-FFF2-40B4-BE49-F238E27FC236}">
                <a16:creationId xmlns:a16="http://schemas.microsoft.com/office/drawing/2014/main" id="{4CEB312E-437E-4322-9838-A4380CE3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71" y="2327568"/>
            <a:ext cx="3048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89">
            <a:extLst>
              <a:ext uri="{FF2B5EF4-FFF2-40B4-BE49-F238E27FC236}">
                <a16:creationId xmlns:a16="http://schemas.microsoft.com/office/drawing/2014/main" id="{1B6EF1DB-23F7-44B9-88FA-27D9E383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17" y="2327567"/>
            <a:ext cx="4667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6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9D432B-CFEC-424F-BAE6-AEECEBA27F06}"/>
              </a:ext>
            </a:extLst>
          </p:cNvPr>
          <p:cNvSpPr/>
          <p:nvPr/>
        </p:nvSpPr>
        <p:spPr>
          <a:xfrm>
            <a:off x="2412254" y="1671146"/>
            <a:ext cx="4611284" cy="15462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84C39CF2-F8FB-406C-9007-C47DC3957545}"/>
              </a:ext>
            </a:extLst>
          </p:cNvPr>
          <p:cNvSpPr txBox="1"/>
          <p:nvPr/>
        </p:nvSpPr>
        <p:spPr>
          <a:xfrm>
            <a:off x="2454256" y="1945330"/>
            <a:ext cx="456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50" noProof="0" dirty="0">
                <a:ln w="0"/>
                <a:solidFill>
                  <a:srgbClr val="1620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HỌC KẾT THÚC</a:t>
            </a:r>
            <a:endParaRPr kumimoji="0" lang="zh-CN" alt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1620EA"/>
              </a:solidFill>
              <a:effectLst>
                <a:outerShdw blurRad="12700" dist="38100" dir="2700000" algn="tl" rotWithShape="0">
                  <a:srgbClr val="92D050"/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3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9D432B-CFEC-424F-BAE6-AEECEBA27F06}"/>
              </a:ext>
            </a:extLst>
          </p:cNvPr>
          <p:cNvSpPr/>
          <p:nvPr/>
        </p:nvSpPr>
        <p:spPr>
          <a:xfrm>
            <a:off x="2412254" y="1671146"/>
            <a:ext cx="4611284" cy="15462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84C39CF2-F8FB-406C-9007-C47DC3957545}"/>
              </a:ext>
            </a:extLst>
          </p:cNvPr>
          <p:cNvSpPr txBox="1"/>
          <p:nvPr/>
        </p:nvSpPr>
        <p:spPr>
          <a:xfrm>
            <a:off x="2570040" y="1931042"/>
            <a:ext cx="423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#9Slide05 SVNClementine" panose="020F0502020204030203" pitchFamily="34" charset="0"/>
                <a:ea typeface="微软雅黑" panose="020B0503020204020204" pitchFamily="34" charset="-122"/>
                <a:cs typeface="+mn-cs"/>
              </a:rPr>
              <a:t>KHỞI</a:t>
            </a:r>
            <a:r>
              <a:rPr kumimoji="0" lang="en-US" altLang="zh-CN" sz="4800" b="1" i="0" u="none" strike="noStrike" kern="1200" cap="none" spc="50" normalizeH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#9Slide05 SVNClementine" panose="020F0502020204030203" pitchFamily="34" charset="0"/>
                <a:ea typeface="微软雅黑" panose="020B0503020204020204" pitchFamily="34" charset="-122"/>
                <a:cs typeface="+mn-cs"/>
              </a:rPr>
              <a:t> ĐỘNG</a:t>
            </a:r>
            <a:endParaRPr kumimoji="0" lang="zh-CN" alt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92D050"/>
                </a:outerShdw>
              </a:effectLst>
              <a:uLnTx/>
              <a:uFillTx/>
              <a:latin typeface="#9Slide05 SVNClementine" panose="020F0502020204030203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5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271955" y="239168"/>
            <a:ext cx="8600089" cy="46651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945235" y="392015"/>
            <a:ext cx="8760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D2DCC-1556-45E8-923A-12F330E7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9" t="33475" r="63322" b="54477"/>
          <a:stretch/>
        </p:blipFill>
        <p:spPr>
          <a:xfrm>
            <a:off x="533086" y="1334347"/>
            <a:ext cx="2834286" cy="221488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4D95C792-5687-407C-91EC-F01E647074F7}"/>
              </a:ext>
            </a:extLst>
          </p:cNvPr>
          <p:cNvSpPr txBox="1"/>
          <p:nvPr/>
        </p:nvSpPr>
        <p:spPr>
          <a:xfrm>
            <a:off x="3813388" y="2007053"/>
            <a:ext cx="3759200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1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271955" y="239168"/>
            <a:ext cx="8600089" cy="46651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945235" y="392015"/>
            <a:ext cx="8760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D2DCC-1556-45E8-923A-12F330E7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6" t="33357" r="52697" b="54415"/>
          <a:stretch/>
        </p:blipFill>
        <p:spPr>
          <a:xfrm>
            <a:off x="413172" y="1300480"/>
            <a:ext cx="2573127" cy="1950720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CCED40AF-CCAA-48B9-B55D-64BC235039A9}"/>
              </a:ext>
            </a:extLst>
          </p:cNvPr>
          <p:cNvSpPr txBox="1"/>
          <p:nvPr/>
        </p:nvSpPr>
        <p:spPr>
          <a:xfrm>
            <a:off x="3127516" y="1083113"/>
            <a:ext cx="3759200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5769B9D-9A91-46A4-994C-F5D25EB27223}"/>
              </a:ext>
            </a:extLst>
          </p:cNvPr>
          <p:cNvSpPr txBox="1"/>
          <p:nvPr/>
        </p:nvSpPr>
        <p:spPr>
          <a:xfrm>
            <a:off x="3127515" y="1652073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29A1BB9-83DD-4802-8319-56B8B7F7F66E}"/>
              </a:ext>
            </a:extLst>
          </p:cNvPr>
          <p:cNvSpPr txBox="1"/>
          <p:nvPr/>
        </p:nvSpPr>
        <p:spPr>
          <a:xfrm>
            <a:off x="3127514" y="2274508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CCEA337-9C35-4249-AC73-270E02F73E78}"/>
              </a:ext>
            </a:extLst>
          </p:cNvPr>
          <p:cNvSpPr txBox="1"/>
          <p:nvPr/>
        </p:nvSpPr>
        <p:spPr>
          <a:xfrm>
            <a:off x="3127513" y="2905520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7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199955" y="148758"/>
            <a:ext cx="8600089" cy="48459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945235" y="392015"/>
            <a:ext cx="8760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D2DCC-1556-45E8-923A-12F330E7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78" t="33054" r="44707" b="54606"/>
          <a:stretch/>
        </p:blipFill>
        <p:spPr>
          <a:xfrm>
            <a:off x="540000" y="1006527"/>
            <a:ext cx="1922400" cy="2950098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3D97A141-0F36-49A3-943D-388161D98F7E}"/>
              </a:ext>
            </a:extLst>
          </p:cNvPr>
          <p:cNvSpPr txBox="1"/>
          <p:nvPr/>
        </p:nvSpPr>
        <p:spPr>
          <a:xfrm>
            <a:off x="3127513" y="853680"/>
            <a:ext cx="3759200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01939D6-040F-465C-9AF0-B23E022E0DF2}"/>
              </a:ext>
            </a:extLst>
          </p:cNvPr>
          <p:cNvSpPr txBox="1"/>
          <p:nvPr/>
        </p:nvSpPr>
        <p:spPr>
          <a:xfrm>
            <a:off x="3088743" y="1316247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420A4FB-0643-4355-B2D4-60722ACCF5C4}"/>
              </a:ext>
            </a:extLst>
          </p:cNvPr>
          <p:cNvSpPr txBox="1"/>
          <p:nvPr/>
        </p:nvSpPr>
        <p:spPr>
          <a:xfrm>
            <a:off x="3088742" y="1763194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3D4C235-8F1A-495B-A881-BFC7C77AEBB5}"/>
              </a:ext>
            </a:extLst>
          </p:cNvPr>
          <p:cNvSpPr txBox="1"/>
          <p:nvPr/>
        </p:nvSpPr>
        <p:spPr>
          <a:xfrm>
            <a:off x="3088741" y="2280936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95DF0D3-A2B8-459D-8B33-68F6D652D0CB}"/>
              </a:ext>
            </a:extLst>
          </p:cNvPr>
          <p:cNvSpPr txBox="1"/>
          <p:nvPr/>
        </p:nvSpPr>
        <p:spPr>
          <a:xfrm>
            <a:off x="3088742" y="2828805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49B7A09-1DC1-47B4-BC95-A45958509FC8}"/>
              </a:ext>
            </a:extLst>
          </p:cNvPr>
          <p:cNvSpPr txBox="1"/>
          <p:nvPr/>
        </p:nvSpPr>
        <p:spPr>
          <a:xfrm>
            <a:off x="3088740" y="3407237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gởi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EDDFFC6-09C5-4F98-95E0-65865D7BCEE7}"/>
              </a:ext>
            </a:extLst>
          </p:cNvPr>
          <p:cNvSpPr txBox="1"/>
          <p:nvPr/>
        </p:nvSpPr>
        <p:spPr>
          <a:xfrm>
            <a:off x="3088739" y="3955106"/>
            <a:ext cx="5515257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>
              <a:spcBef>
                <a:spcPts val="150"/>
              </a:spcBef>
            </a:pP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internet…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4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" y="0"/>
            <a:ext cx="9141291" cy="5143500"/>
          </a:xfrm>
          <a:prstGeom prst="rect">
            <a:avLst/>
          </a:prstGeom>
        </p:spPr>
      </p:pic>
      <p:sp>
        <p:nvSpPr>
          <p:cNvPr id="5" name="文本框 23">
            <a:extLst>
              <a:ext uri="{FF2B5EF4-FFF2-40B4-BE49-F238E27FC236}">
                <a16:creationId xmlns:a16="http://schemas.microsoft.com/office/drawing/2014/main" id="{84C39CF2-F8FB-406C-9007-C47DC3957545}"/>
              </a:ext>
            </a:extLst>
          </p:cNvPr>
          <p:cNvSpPr txBox="1"/>
          <p:nvPr/>
        </p:nvSpPr>
        <p:spPr>
          <a:xfrm>
            <a:off x="2518672" y="978820"/>
            <a:ext cx="423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KHÁM PHÁ</a:t>
            </a:r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EEA1A33A-ABA9-4F7B-BE60-E6AAF521B6E8}"/>
              </a:ext>
            </a:extLst>
          </p:cNvPr>
          <p:cNvSpPr txBox="1"/>
          <p:nvPr/>
        </p:nvSpPr>
        <p:spPr>
          <a:xfrm>
            <a:off x="1305060" y="1768499"/>
            <a:ext cx="66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Tìm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hiểu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các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bộ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phận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cơ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bản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của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điện</a:t>
            </a:r>
            <a:r>
              <a:rPr lang="en-US" altLang="zh-CN" sz="4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spc="50" dirty="0" err="1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#9Slide05 SVNClementine" panose="020F0502020204030203" pitchFamily="34" charset="0"/>
                <a:ea typeface="微软雅黑" panose="020B0503020204020204" pitchFamily="34" charset="-122"/>
              </a:rPr>
              <a:t>thoại</a:t>
            </a:r>
            <a:endParaRPr lang="en-US" altLang="zh-CN" sz="4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#9Slide05 SVNClementine" panose="020F050202020403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80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F1073-B4B6-4933-B3DD-02E927D96578}"/>
              </a:ext>
            </a:extLst>
          </p:cNvPr>
          <p:cNvSpPr/>
          <p:nvPr/>
        </p:nvSpPr>
        <p:spPr>
          <a:xfrm>
            <a:off x="54187" y="223519"/>
            <a:ext cx="9204959" cy="50122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33CC-A9FE-453C-B359-3EAAC0E9DCA0}"/>
              </a:ext>
            </a:extLst>
          </p:cNvPr>
          <p:cNvSpPr txBox="1"/>
          <p:nvPr/>
        </p:nvSpPr>
        <p:spPr>
          <a:xfrm>
            <a:off x="775901" y="223519"/>
            <a:ext cx="7819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72345-EA1D-400E-99CE-09FD3126F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3" t="37004" r="44149" b="47984"/>
          <a:stretch/>
        </p:blipFill>
        <p:spPr>
          <a:xfrm>
            <a:off x="169333" y="1503342"/>
            <a:ext cx="3298613" cy="157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926DC-B8B5-487C-8808-78B256E27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3" t="51926" r="42149" b="29374"/>
          <a:stretch/>
        </p:blipFill>
        <p:spPr>
          <a:xfrm>
            <a:off x="3515359" y="1357712"/>
            <a:ext cx="5459308" cy="3661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462CA-824B-4F1D-9609-6D7AECDB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94" t="37004" r="44176" b="47984"/>
          <a:stretch/>
        </p:blipFill>
        <p:spPr>
          <a:xfrm>
            <a:off x="2668692" y="1503342"/>
            <a:ext cx="799254" cy="1570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45E32-BBF5-4184-843F-B1AC07F82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3" t="37004" r="63657" b="47984"/>
          <a:stretch/>
        </p:blipFill>
        <p:spPr>
          <a:xfrm>
            <a:off x="216746" y="1503342"/>
            <a:ext cx="982134" cy="15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8642E-6 L 0.5533 0.091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8642E-6 L 0.8151 0.409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2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80D787-C179-4860-A406-2DA2158C3FCB}"/>
              </a:ext>
            </a:extLst>
          </p:cNvPr>
          <p:cNvSpPr/>
          <p:nvPr/>
        </p:nvSpPr>
        <p:spPr>
          <a:xfrm>
            <a:off x="-30480" y="65616"/>
            <a:ext cx="9204959" cy="50122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28EA205-5431-476F-BEE7-610B847D98E1}"/>
              </a:ext>
            </a:extLst>
          </p:cNvPr>
          <p:cNvSpPr txBox="1"/>
          <p:nvPr/>
        </p:nvSpPr>
        <p:spPr>
          <a:xfrm>
            <a:off x="568962" y="144120"/>
            <a:ext cx="7680958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9CB48010-8C05-46B8-8B0E-1E5D0FE38B75}"/>
              </a:ext>
            </a:extLst>
          </p:cNvPr>
          <p:cNvSpPr txBox="1"/>
          <p:nvPr/>
        </p:nvSpPr>
        <p:spPr>
          <a:xfrm>
            <a:off x="5621867" y="858037"/>
            <a:ext cx="2065866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0889E77-C5BA-456D-AB13-ACD72DAC07F3}"/>
              </a:ext>
            </a:extLst>
          </p:cNvPr>
          <p:cNvSpPr txBox="1"/>
          <p:nvPr/>
        </p:nvSpPr>
        <p:spPr>
          <a:xfrm>
            <a:off x="386080" y="858037"/>
            <a:ext cx="1900970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A648F3-CD47-48F0-80EB-6FAB5E95F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94" t="37004" r="44176" b="47984"/>
          <a:stretch/>
        </p:blipFill>
        <p:spPr>
          <a:xfrm>
            <a:off x="2756747" y="919407"/>
            <a:ext cx="3007360" cy="373941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6BDD5EE-7639-4D1E-9057-ECA3FF044EBC}"/>
              </a:ext>
            </a:extLst>
          </p:cNvPr>
          <p:cNvSpPr/>
          <p:nvPr/>
        </p:nvSpPr>
        <p:spPr>
          <a:xfrm rot="3509505">
            <a:off x="5310575" y="910641"/>
            <a:ext cx="86146" cy="2011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A0ACBB-F67C-4D12-BA71-0F62D6504E21}"/>
              </a:ext>
            </a:extLst>
          </p:cNvPr>
          <p:cNvCxnSpPr/>
          <p:nvPr/>
        </p:nvCxnSpPr>
        <p:spPr>
          <a:xfrm>
            <a:off x="1557867" y="1292771"/>
            <a:ext cx="2668693" cy="549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4">
            <a:extLst>
              <a:ext uri="{FF2B5EF4-FFF2-40B4-BE49-F238E27FC236}">
                <a16:creationId xmlns:a16="http://schemas.microsoft.com/office/drawing/2014/main" id="{8E4B5CA9-4A9A-474F-918A-7DDCDFD13D94}"/>
              </a:ext>
            </a:extLst>
          </p:cNvPr>
          <p:cNvSpPr txBox="1"/>
          <p:nvPr/>
        </p:nvSpPr>
        <p:spPr>
          <a:xfrm>
            <a:off x="412650" y="3025381"/>
            <a:ext cx="1900970" cy="87588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</a:p>
          <a:p>
            <a:pPr marL="953" algn="ctr">
              <a:spcBef>
                <a:spcPts val="150"/>
              </a:spcBef>
            </a:pP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5C71AA-6C5C-47D4-A6C4-BE47A82BAC46}"/>
              </a:ext>
            </a:extLst>
          </p:cNvPr>
          <p:cNvCxnSpPr>
            <a:cxnSpLocks/>
          </p:cNvCxnSpPr>
          <p:nvPr/>
        </p:nvCxnSpPr>
        <p:spPr>
          <a:xfrm flipV="1">
            <a:off x="1740748" y="2277081"/>
            <a:ext cx="1706879" cy="1023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80D787-C179-4860-A406-2DA2158C3FCB}"/>
              </a:ext>
            </a:extLst>
          </p:cNvPr>
          <p:cNvSpPr/>
          <p:nvPr/>
        </p:nvSpPr>
        <p:spPr>
          <a:xfrm>
            <a:off x="-60959" y="131233"/>
            <a:ext cx="9204959" cy="50122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28EA205-5431-476F-BEE7-610B847D98E1}"/>
              </a:ext>
            </a:extLst>
          </p:cNvPr>
          <p:cNvSpPr txBox="1"/>
          <p:nvPr/>
        </p:nvSpPr>
        <p:spPr>
          <a:xfrm>
            <a:off x="568962" y="144120"/>
            <a:ext cx="7680958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9CB48010-8C05-46B8-8B0E-1E5D0FE38B75}"/>
              </a:ext>
            </a:extLst>
          </p:cNvPr>
          <p:cNvSpPr txBox="1"/>
          <p:nvPr/>
        </p:nvSpPr>
        <p:spPr>
          <a:xfrm>
            <a:off x="291253" y="874314"/>
            <a:ext cx="2065866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0889E77-C5BA-456D-AB13-ACD72DAC07F3}"/>
              </a:ext>
            </a:extLst>
          </p:cNvPr>
          <p:cNvSpPr txBox="1"/>
          <p:nvPr/>
        </p:nvSpPr>
        <p:spPr>
          <a:xfrm>
            <a:off x="291253" y="3674811"/>
            <a:ext cx="1900970" cy="43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lang="en-US" sz="2700" b="1" dirty="0">
                <a:solidFill>
                  <a:srgbClr val="162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sz="2700" b="1" dirty="0">
              <a:solidFill>
                <a:srgbClr val="162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4663B7-1974-4C97-9633-6ABB8B99A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3" t="37004" r="63657" b="47984"/>
          <a:stretch/>
        </p:blipFill>
        <p:spPr>
          <a:xfrm>
            <a:off x="3458837" y="858037"/>
            <a:ext cx="2310232" cy="36937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A0ACBB-F67C-4D12-BA71-0F62D6504E21}"/>
              </a:ext>
            </a:extLst>
          </p:cNvPr>
          <p:cNvCxnSpPr>
            <a:cxnSpLocks/>
          </p:cNvCxnSpPr>
          <p:nvPr/>
        </p:nvCxnSpPr>
        <p:spPr>
          <a:xfrm flipV="1">
            <a:off x="1767840" y="2910540"/>
            <a:ext cx="2641601" cy="98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825AC9-4CF1-449B-B825-8F3DD530922B}"/>
              </a:ext>
            </a:extLst>
          </p:cNvPr>
          <p:cNvCxnSpPr>
            <a:cxnSpLocks/>
          </p:cNvCxnSpPr>
          <p:nvPr/>
        </p:nvCxnSpPr>
        <p:spPr>
          <a:xfrm>
            <a:off x="1649188" y="1190739"/>
            <a:ext cx="2757273" cy="468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1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37C"/>
      </a:accent1>
      <a:accent2>
        <a:srgbClr val="FF537C"/>
      </a:accent2>
      <a:accent3>
        <a:srgbClr val="FF537C"/>
      </a:accent3>
      <a:accent4>
        <a:srgbClr val="FF537C"/>
      </a:accent4>
      <a:accent5>
        <a:srgbClr val="CE4722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1952</TotalTime>
  <Words>539</Words>
  <Application>Microsoft Office PowerPoint</Application>
  <PresentationFormat>On-screen Show (16:9)</PresentationFormat>
  <Paragraphs>69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#9Slide05 SVNClementine</vt:lpstr>
      <vt:lpstr>Arial</vt:lpstr>
      <vt:lpstr>Calibri</vt:lpstr>
      <vt:lpstr>Calibri Light</vt:lpstr>
      <vt:lpstr>Coiny</vt:lpstr>
      <vt:lpstr>iCiel Soup of Justice</vt:lpstr>
      <vt:lpstr>Myriad Pro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Windows 11</cp:lastModifiedBy>
  <cp:revision>56</cp:revision>
  <dcterms:created xsi:type="dcterms:W3CDTF">2017-03-04T06:55:00Z</dcterms:created>
  <dcterms:modified xsi:type="dcterms:W3CDTF">2024-10-13T02:10:36Z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653E53FEBB174655854D45A9AE02F4BF</vt:lpwstr>
  </property>
  <property fmtid="{D5CDD505-2E9C-101B-9397-08002B2CF9AE}" pid="3" name="KSOProductBuildVer">
    <vt:lpwstr>2052-11.1.0.11115</vt:lpwstr>
  </property>
</Properties>
</file>