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330" r:id="rId4"/>
    <p:sldId id="316" r:id="rId5"/>
    <p:sldId id="290" r:id="rId6"/>
    <p:sldId id="309" r:id="rId7"/>
    <p:sldId id="318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90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B9391-EAA9-4D9B-B47E-B7E19FE9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4209762" cy="5088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914400" y="3124200"/>
            <a:ext cx="106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2-Cần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C48F8-CA69-4502-9E6F-C47C4C70F4B2}"/>
              </a:ext>
            </a:extLst>
          </p:cNvPr>
          <p:cNvSpPr txBox="1"/>
          <p:nvPr/>
        </p:nvSpPr>
        <p:spPr>
          <a:xfrm>
            <a:off x="7162800" y="12954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A702F-C499-4A84-BC6E-482445D1CBF4}"/>
              </a:ext>
            </a:extLst>
          </p:cNvPr>
          <p:cNvSpPr txBox="1"/>
          <p:nvPr/>
        </p:nvSpPr>
        <p:spPr>
          <a:xfrm>
            <a:off x="7162800" y="3581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A5BF1-1A1C-4C98-8135-0AC1F60C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43000"/>
            <a:ext cx="4019048" cy="519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685800" y="1182231"/>
            <a:ext cx="152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94EA5-C41B-4FC0-9308-12796023F6AC}"/>
              </a:ext>
            </a:extLst>
          </p:cNvPr>
          <p:cNvSpPr txBox="1"/>
          <p:nvPr/>
        </p:nvSpPr>
        <p:spPr>
          <a:xfrm>
            <a:off x="7086600" y="1066800"/>
            <a:ext cx="137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66D81-5847-43CD-AF6E-DDE660B16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90877" b="14174"/>
          <a:stretch/>
        </p:blipFill>
        <p:spPr>
          <a:xfrm>
            <a:off x="990600" y="808149"/>
            <a:ext cx="1090324" cy="1416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777B2-732E-4A52-B218-5EA6D43157A3}"/>
              </a:ext>
            </a:extLst>
          </p:cNvPr>
          <p:cNvSpPr txBox="1"/>
          <p:nvPr/>
        </p:nvSpPr>
        <p:spPr>
          <a:xfrm>
            <a:off x="2895600" y="8382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1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1241</TotalTime>
  <Words>139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123</cp:revision>
  <dcterms:created xsi:type="dcterms:W3CDTF">2020-08-08T13:30:12Z</dcterms:created>
  <dcterms:modified xsi:type="dcterms:W3CDTF">2020-08-28T03:40:36Z</dcterms:modified>
</cp:coreProperties>
</file>