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7AFF7"/>
    <a:srgbClr val="CC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5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4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3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0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8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7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0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700AC-70AE-4B06-B042-F66483D2732B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6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.gif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82880" y="0"/>
            <a:ext cx="8961120" cy="22990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CÁC EM ĐẾN VỚI TIẾT HỌC 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1781882" y="2612571"/>
            <a:ext cx="5763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MÔN: TIẾNG VIỆT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502667" y="6061164"/>
            <a:ext cx="5350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Giáo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viên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Phạm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Thị</a:t>
            </a:r>
            <a:r>
              <a:rPr 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Vân</a:t>
            </a:r>
          </a:p>
        </p:txBody>
      </p:sp>
      <p:pic>
        <p:nvPicPr>
          <p:cNvPr id="1026" name="Picture 2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770" y="4537165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08" y="4537164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0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 flipH="1">
            <a:off x="2525485" y="281783"/>
            <a:ext cx="3457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 flipH="1">
            <a:off x="0" y="1363986"/>
            <a:ext cx="264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126269" y="3302978"/>
            <a:ext cx="1467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40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453512" y="1363986"/>
            <a:ext cx="6690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chước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giống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682547" y="3302978"/>
            <a:ext cx="7371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cười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han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dồn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dập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ngớt</a:t>
            </a:r>
            <a:r>
              <a:rPr lang="en-US" sz="40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5889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Ai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gần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đành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32671"/>
      </p:ext>
    </p:extLst>
  </p:cSld>
  <p:clrMapOvr>
    <a:masterClrMapping/>
  </p:clrMapOvr>
  <p:transition spd="slow">
    <p:wedge/>
    <p:sndAc>
      <p:stSnd>
        <p:snd r:embed="rId2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180715-3878-4D3D-8CED-55476E4D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068FF4-AC8E-448F-92D3-AB0B37DF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860" y="255988"/>
            <a:ext cx="3371380" cy="101202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C6F30B-4A46-4334-9293-2DD4D6DEBFF6}"/>
              </a:ext>
            </a:extLst>
          </p:cNvPr>
          <p:cNvSpPr txBox="1"/>
          <p:nvPr/>
        </p:nvSpPr>
        <p:spPr>
          <a:xfrm>
            <a:off x="1401094" y="1268012"/>
            <a:ext cx="66143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Luyện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đọc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và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làm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</a:p>
          <a:p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tập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trong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vở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99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9900FF"/>
                </a:solidFill>
                <a:latin typeface="HP001 5 hàng" panose="020B0603050302020204" pitchFamily="34" charset="0"/>
              </a:rPr>
              <a:t>tập</a:t>
            </a:r>
            <a:endParaRPr lang="en-US" sz="4000" b="1" dirty="0">
              <a:solidFill>
                <a:srgbClr val="99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ẹ Đi Vắng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87" end="566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4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9" y="1085523"/>
            <a:ext cx="8821782" cy="4686954"/>
          </a:xfrm>
          <a:prstGeom prst="rect">
            <a:avLst/>
          </a:prstGeom>
        </p:spPr>
      </p:pic>
      <p:sp>
        <p:nvSpPr>
          <p:cNvPr id="7" name="Hình chữ nhật 6"/>
          <p:cNvSpPr/>
          <p:nvPr/>
        </p:nvSpPr>
        <p:spPr>
          <a:xfrm>
            <a:off x="1149531" y="1166948"/>
            <a:ext cx="3248299" cy="391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/>
          <p:cNvSpPr/>
          <p:nvPr/>
        </p:nvSpPr>
        <p:spPr>
          <a:xfrm>
            <a:off x="78377" y="5220788"/>
            <a:ext cx="8934994" cy="551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Bầu dục 9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11" name="Hộp Văn bản 10"/>
          <p:cNvSpPr txBox="1"/>
          <p:nvPr/>
        </p:nvSpPr>
        <p:spPr>
          <a:xfrm flipH="1">
            <a:off x="583474" y="0"/>
            <a:ext cx="270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92777" y="568887"/>
            <a:ext cx="629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330925" y="5220788"/>
            <a:ext cx="777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a.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bức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330925" y="5928674"/>
            <a:ext cx="8467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b. Theo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61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Nền Động Đẹp Cho Powerpoint - Hình nền Laptop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5"/>
            <a:ext cx="9048206" cy="69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1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nọ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- Ai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sói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nấp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Sói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đành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tít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khoe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xoa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13509" y="209004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254998" y="1333705"/>
            <a:ext cx="2020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2142608" y="1333705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4001022" y="1342414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4868748" y="1332407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7037816" y="1322400"/>
            <a:ext cx="1130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endParaRPr lang="en-US" sz="32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254998" y="2368729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2199513" y="2377438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32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0311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Ai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gần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đành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3" name="Đường nối Thẳng 2"/>
          <p:cNvCxnSpPr/>
          <p:nvPr/>
        </p:nvCxnSpPr>
        <p:spPr>
          <a:xfrm flipH="1">
            <a:off x="8194766" y="87295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flipH="1">
            <a:off x="6483532" y="1226901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flipH="1">
            <a:off x="3043646" y="1904924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flipH="1">
            <a:off x="4496144" y="230551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 flipH="1">
            <a:off x="3339737" y="2679987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/>
          <p:cNvCxnSpPr/>
          <p:nvPr/>
        </p:nvCxnSpPr>
        <p:spPr>
          <a:xfrm flipH="1">
            <a:off x="4839789" y="3089289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H="1">
            <a:off x="5891349" y="3430656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 flipH="1">
            <a:off x="2955872" y="3777266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/>
          <p:cNvCxnSpPr/>
          <p:nvPr/>
        </p:nvCxnSpPr>
        <p:spPr>
          <a:xfrm flipH="1">
            <a:off x="4205896" y="419527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/>
          <p:cNvCxnSpPr/>
          <p:nvPr/>
        </p:nvCxnSpPr>
        <p:spPr>
          <a:xfrm flipH="1">
            <a:off x="4639492" y="4453735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/>
          <p:cNvCxnSpPr/>
          <p:nvPr/>
        </p:nvCxnSpPr>
        <p:spPr>
          <a:xfrm flipH="1">
            <a:off x="7154093" y="5353518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/>
          <p:cNvCxnSpPr/>
          <p:nvPr/>
        </p:nvCxnSpPr>
        <p:spPr>
          <a:xfrm flipH="1">
            <a:off x="4413413" y="5643310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/>
          <p:cNvCxnSpPr/>
          <p:nvPr/>
        </p:nvCxnSpPr>
        <p:spPr>
          <a:xfrm flipH="1">
            <a:off x="4023016" y="5988355"/>
            <a:ext cx="182880" cy="5169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76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43840" y="1050612"/>
            <a:ext cx="8577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en-US" sz="3600" dirty="0"/>
          </a:p>
        </p:txBody>
      </p:sp>
      <p:sp>
        <p:nvSpPr>
          <p:cNvPr id="5" name="Hình chữ nhật 4"/>
          <p:cNvSpPr/>
          <p:nvPr/>
        </p:nvSpPr>
        <p:spPr>
          <a:xfrm>
            <a:off x="452846" y="2801872"/>
            <a:ext cx="8368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2177143" y="145639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8" name="Đường nối Thẳng 7"/>
          <p:cNvCxnSpPr/>
          <p:nvPr/>
        </p:nvCxnSpPr>
        <p:spPr>
          <a:xfrm flipH="1">
            <a:off x="4738100" y="1012570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 flipH="1">
            <a:off x="3627757" y="1605255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flipH="1">
            <a:off x="3734437" y="1605255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flipH="1">
            <a:off x="5534934" y="2663786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flipH="1">
            <a:off x="1581243" y="3287149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 flipH="1">
            <a:off x="1241608" y="3838501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/>
          <p:cNvCxnSpPr/>
          <p:nvPr/>
        </p:nvCxnSpPr>
        <p:spPr>
          <a:xfrm flipH="1">
            <a:off x="7299058" y="3910512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H="1">
            <a:off x="7405738" y="3910512"/>
            <a:ext cx="213360" cy="7837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61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165463" y="872958"/>
            <a:ext cx="88442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nọ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dặn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Ai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nấp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gần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gõ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Nhớ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đành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bỏ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tít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khoe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mở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Dê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xoa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ngoan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lắm</a:t>
            </a: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sp>
        <p:nvSpPr>
          <p:cNvPr id="5" name="Hình Bầu dục 4"/>
          <p:cNvSpPr/>
          <p:nvPr/>
        </p:nvSpPr>
        <p:spPr>
          <a:xfrm>
            <a:off x="78377" y="148046"/>
            <a:ext cx="505097" cy="487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6" name="Hộp Văn bản 5"/>
          <p:cNvSpPr txBox="1"/>
          <p:nvPr/>
        </p:nvSpPr>
        <p:spPr>
          <a:xfrm flipH="1">
            <a:off x="583474" y="46456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525486" y="281783"/>
            <a:ext cx="4811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vắng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Hình Bầu dục 1"/>
          <p:cNvSpPr/>
          <p:nvPr/>
        </p:nvSpPr>
        <p:spPr>
          <a:xfrm>
            <a:off x="165463" y="872958"/>
            <a:ext cx="505097" cy="438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8" name="Hình Bầu dục 7"/>
          <p:cNvSpPr/>
          <p:nvPr/>
        </p:nvSpPr>
        <p:spPr>
          <a:xfrm>
            <a:off x="165462" y="2375187"/>
            <a:ext cx="505097" cy="438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9" name="Hình Bầu dục 8"/>
          <p:cNvSpPr/>
          <p:nvPr/>
        </p:nvSpPr>
        <p:spPr>
          <a:xfrm>
            <a:off x="165461" y="4114648"/>
            <a:ext cx="505097" cy="438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cxnSp>
        <p:nvCxnSpPr>
          <p:cNvPr id="10" name="Đường nối Thẳng 9"/>
          <p:cNvCxnSpPr/>
          <p:nvPr/>
        </p:nvCxnSpPr>
        <p:spPr>
          <a:xfrm flipH="1">
            <a:off x="3002917" y="2020388"/>
            <a:ext cx="167003" cy="4208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 flipH="1">
            <a:off x="3095127" y="2020388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 flipH="1">
            <a:off x="2955790" y="3821644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/>
          <p:cNvCxnSpPr/>
          <p:nvPr/>
        </p:nvCxnSpPr>
        <p:spPr>
          <a:xfrm flipH="1">
            <a:off x="3065416" y="3831791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H="1">
            <a:off x="4144508" y="6074231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/>
          <p:cNvCxnSpPr/>
          <p:nvPr/>
        </p:nvCxnSpPr>
        <p:spPr>
          <a:xfrm flipH="1">
            <a:off x="4044361" y="6074232"/>
            <a:ext cx="170587" cy="4310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3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</TotalTime>
  <Words>821</Words>
  <Application>Microsoft Office PowerPoint</Application>
  <PresentationFormat>On-screen Show (4:3)</PresentationFormat>
  <Paragraphs>81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AvantGarde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PC</cp:lastModifiedBy>
  <cp:revision>28</cp:revision>
  <dcterms:created xsi:type="dcterms:W3CDTF">2022-03-17T08:21:07Z</dcterms:created>
  <dcterms:modified xsi:type="dcterms:W3CDTF">2025-03-09T14:27:13Z</dcterms:modified>
</cp:coreProperties>
</file>