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76" r:id="rId5"/>
    <p:sldId id="27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AFF7"/>
    <a:srgbClr val="CC00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51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4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3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0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8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8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0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6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7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0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00AC-70AE-4B06-B042-F66483D2732B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173F-3CCE-415D-81FD-D71A1658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182880" y="0"/>
            <a:ext cx="8961120" cy="2299063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>
                <a:ln w="190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CHÀO ĐÓN CÁC EM ĐẾN VỚI TIẾT HỌC 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781882" y="2612571"/>
            <a:ext cx="576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28575">
                  <a:solidFill>
                    <a:srgbClr val="00B05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MÔN: TIẾNG VIỆT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502667" y="6061164"/>
            <a:ext cx="5350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Giáo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viên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Phạm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Thị</a:t>
            </a:r>
            <a:r>
              <a:rPr lang="en-US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Vân</a:t>
            </a:r>
          </a:p>
        </p:txBody>
      </p:sp>
      <p:pic>
        <p:nvPicPr>
          <p:cNvPr id="1026" name="Picture 2" descr="100+ hình ảnh dộng dễ thương - hinhanhsieudep.n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770" y="4537165"/>
            <a:ext cx="1257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0+ hình ảnh dộng dễ thương - hinhanhsieudep.n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708" y="4537164"/>
            <a:ext cx="12573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0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Bầu dục 3"/>
          <p:cNvSpPr/>
          <p:nvPr/>
        </p:nvSpPr>
        <p:spPr>
          <a:xfrm>
            <a:off x="78377" y="148046"/>
            <a:ext cx="505097" cy="4876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sp>
        <p:nvSpPr>
          <p:cNvPr id="5" name="Hộp Văn bản 4"/>
          <p:cNvSpPr txBox="1"/>
          <p:nvPr/>
        </p:nvSpPr>
        <p:spPr>
          <a:xfrm flipH="1">
            <a:off x="583473" y="46456"/>
            <a:ext cx="3805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78377" y="658932"/>
            <a:ext cx="8638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eriod"/>
            </a:pP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78377" y="3141595"/>
            <a:ext cx="7678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vừa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1" name="Hộp Văn bản 10"/>
          <p:cNvSpPr txBox="1"/>
          <p:nvPr/>
        </p:nvSpPr>
        <p:spPr>
          <a:xfrm>
            <a:off x="78377" y="4384667"/>
            <a:ext cx="8984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con?</a:t>
            </a:r>
          </a:p>
        </p:txBody>
      </p:sp>
      <p:sp>
        <p:nvSpPr>
          <p:cNvPr id="12" name="Hộp Văn bản 11"/>
          <p:cNvSpPr txBox="1"/>
          <p:nvPr/>
        </p:nvSpPr>
        <p:spPr>
          <a:xfrm>
            <a:off x="330925" y="1914759"/>
            <a:ext cx="863890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dặn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3" name="Hộp Văn bản 12"/>
          <p:cNvSpPr txBox="1"/>
          <p:nvPr/>
        </p:nvSpPr>
        <p:spPr>
          <a:xfrm>
            <a:off x="475896" y="3740048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Sói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4" name="Hộp Văn bản 13"/>
          <p:cNvSpPr txBox="1"/>
          <p:nvPr/>
        </p:nvSpPr>
        <p:spPr>
          <a:xfrm>
            <a:off x="157905" y="5451482"/>
            <a:ext cx="8984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khen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đàn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con: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ngoan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lắm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18803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11" grpId="0"/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Bầu dục 3"/>
          <p:cNvSpPr/>
          <p:nvPr/>
        </p:nvSpPr>
        <p:spPr>
          <a:xfrm>
            <a:off x="69413" y="78069"/>
            <a:ext cx="549152" cy="5601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618565" y="34986"/>
            <a:ext cx="8677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 ở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mục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3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690284" y="814915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(…)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215153" y="1461246"/>
            <a:ext cx="892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xa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sói</a:t>
            </a:r>
            <a:r>
              <a:rPr lang="en-US" sz="3600" b="1" dirty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gõ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dê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3246350"/>
            <a:ext cx="8839200" cy="214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Hộp Văn bản 10"/>
          <p:cNvSpPr txBox="1"/>
          <p:nvPr/>
        </p:nvSpPr>
        <p:spPr>
          <a:xfrm>
            <a:off x="618565" y="3733392"/>
            <a:ext cx="834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Khi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dê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mẹ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đi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xa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sói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đến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gõ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cửa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và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giả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giọng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2" name="Hộp Văn bản 11"/>
          <p:cNvSpPr txBox="1"/>
          <p:nvPr/>
        </p:nvSpPr>
        <p:spPr>
          <a:xfrm>
            <a:off x="69413" y="4397477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dê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HP001 4 hàng" panose="020B0603050302020204" pitchFamily="34" charset="0"/>
              </a:rPr>
              <a:t>mẹ</a:t>
            </a:r>
            <a:r>
              <a:rPr lang="en-US" sz="3200" b="1" dirty="0">
                <a:solidFill>
                  <a:srgbClr val="CC0099"/>
                </a:solidFill>
                <a:latin typeface="HP001 4 hàng" panose="020B06030503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9892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i ber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7868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08351" cy="60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3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7180715-3878-4D3D-8CED-55476E4D4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61068FF4-AC8E-448F-92D3-AB0B37DFD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860" y="255988"/>
            <a:ext cx="3371380" cy="1012024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BC6F30B-4A46-4334-9293-2DD4D6DEBFF6}"/>
              </a:ext>
            </a:extLst>
          </p:cNvPr>
          <p:cNvSpPr txBox="1"/>
          <p:nvPr/>
        </p:nvSpPr>
        <p:spPr>
          <a:xfrm>
            <a:off x="1401094" y="1268012"/>
            <a:ext cx="6614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Luyện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đọc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,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và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làm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</a:p>
          <a:p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tập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trong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vở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99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9900FF"/>
                </a:solidFill>
                <a:latin typeface="HP001 5 hàng" panose="020B0603050302020204" pitchFamily="34" charset="0"/>
              </a:rPr>
              <a:t>tập</a:t>
            </a:r>
            <a:endParaRPr lang="en-US" sz="4000" b="1" dirty="0">
              <a:solidFill>
                <a:srgbClr val="9900FF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1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172</Words>
  <Application>Microsoft Office PowerPoint</Application>
  <PresentationFormat>On-screen Show (4:3)</PresentationFormat>
  <Paragraphs>20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AvantGarde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PC</cp:lastModifiedBy>
  <cp:revision>28</cp:revision>
  <dcterms:created xsi:type="dcterms:W3CDTF">2022-03-17T08:21:07Z</dcterms:created>
  <dcterms:modified xsi:type="dcterms:W3CDTF">2025-03-09T14:28:06Z</dcterms:modified>
</cp:coreProperties>
</file>