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0" r:id="rId4"/>
    <p:sldId id="271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AFF7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0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82880" y="0"/>
            <a:ext cx="8961120" cy="22990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 ĐÓN CÁC EM ĐẾN VỚI TIẾT HỌC 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781882" y="2612571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28575">
                  <a:solidFill>
                    <a:srgbClr val="00B05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MÔN: TIẾNG VIỆT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502667" y="6061164"/>
            <a:ext cx="5350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Giáo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viên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Phạm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Thị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Vân</a:t>
            </a:r>
          </a:p>
        </p:txBody>
      </p:sp>
      <p:pic>
        <p:nvPicPr>
          <p:cNvPr id="1026" name="Picture 2" descr="100+ hình ảnh dộng dễ thương - hinhanhsieudep.n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770" y="4537165"/>
            <a:ext cx="1257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+ hình ảnh dộng dễ thương - hinhanhsieudep.n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08" y="4537164"/>
            <a:ext cx="1257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0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i ber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86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08351" cy="6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3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69413" y="78069"/>
            <a:ext cx="549152" cy="5601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618565" y="38070"/>
            <a:ext cx="8146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48639" y="1278398"/>
            <a:ext cx="82167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FF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43989" y="2403566"/>
            <a:ext cx="880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(…)         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757646" y="1398045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mời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2799231" y="1398044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5582195" y="1328686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389422" y="2957564"/>
            <a:ext cx="19447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3" y="3740348"/>
            <a:ext cx="8839200" cy="21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ộp Văn bản 13"/>
          <p:cNvSpPr txBox="1"/>
          <p:nvPr/>
        </p:nvSpPr>
        <p:spPr>
          <a:xfrm>
            <a:off x="618565" y="4227390"/>
            <a:ext cx="851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ở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nhà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mình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không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mở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cửa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5" name="Hộp Văn bản 14"/>
          <p:cNvSpPr txBox="1"/>
          <p:nvPr/>
        </p:nvSpPr>
        <p:spPr>
          <a:xfrm>
            <a:off x="178346" y="4854101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người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lạ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4859131"/>
      </p:ext>
    </p:extLst>
  </p:cSld>
  <p:clrMapOvr>
    <a:masterClrMapping/>
  </p:clrMapOvr>
  <p:transition spd="slow">
    <p:push dir="u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" y="0"/>
            <a:ext cx="8908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180715-3878-4D3D-8CED-55476E4D4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1068FF4-AC8E-448F-92D3-AB0B37DF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60" y="255988"/>
            <a:ext cx="3371380" cy="101202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C6F30B-4A46-4334-9293-2DD4D6DEBFF6}"/>
              </a:ext>
            </a:extLst>
          </p:cNvPr>
          <p:cNvSpPr txBox="1"/>
          <p:nvPr/>
        </p:nvSpPr>
        <p:spPr>
          <a:xfrm>
            <a:off x="1401094" y="1268012"/>
            <a:ext cx="6614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Luyện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đọc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,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và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làm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</a:p>
          <a:p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tập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trong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vở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tập</a:t>
            </a:r>
            <a:endParaRPr lang="en-US" sz="4000" b="1" dirty="0">
              <a:solidFill>
                <a:srgbClr val="9900FF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81</Words>
  <Application>Microsoft Office PowerPoint</Application>
  <PresentationFormat>On-screen Show (4:3)</PresentationFormat>
  <Paragraphs>16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AvantGarde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PC</cp:lastModifiedBy>
  <cp:revision>28</cp:revision>
  <dcterms:created xsi:type="dcterms:W3CDTF">2022-03-17T08:21:07Z</dcterms:created>
  <dcterms:modified xsi:type="dcterms:W3CDTF">2025-03-09T14:28:46Z</dcterms:modified>
</cp:coreProperties>
</file>