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5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2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8BBE3-53C4-445E-85A8-52FA9C95C1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1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021" y="295733"/>
            <a:ext cx="11622505" cy="2447467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thăm lớp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1273" y="2720841"/>
            <a:ext cx="685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Vân</a:t>
            </a:r>
          </a:p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ction Button: End 6">
            <a:hlinkClick r:id="" action="ppaction://hlinkshowjump?jump=lastslide" highlightClick="1"/>
          </p:cNvPr>
          <p:cNvSpPr/>
          <p:nvPr/>
        </p:nvSpPr>
        <p:spPr>
          <a:xfrm>
            <a:off x="11369842" y="6196262"/>
            <a:ext cx="641684" cy="577516"/>
          </a:xfrm>
          <a:prstGeom prst="actionButtonE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54" y="4782944"/>
            <a:ext cx="4748964" cy="20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ảy dân vũ -Rửa tay- - Học sinh lớp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7224"/>
            <a:ext cx="12192000" cy="6200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2" y="0"/>
            <a:ext cx="285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động:</a:t>
            </a:r>
          </a:p>
        </p:txBody>
      </p:sp>
    </p:spTree>
    <p:extLst>
      <p:ext uri="{BB962C8B-B14F-4D97-AF65-F5344CB8AC3E}">
        <p14:creationId xmlns:p14="http://schemas.microsoft.com/office/powerpoint/2010/main" val="404441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341242"/>
            <a:ext cx="1879946" cy="1879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9861" y="530087"/>
            <a:ext cx="8521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Vũ điệu vừa rồi nói đến việc gì?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9861" y="1281215"/>
            <a:ext cx="8521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trong vũ điệu cùng thể hiện điều gì?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371353"/>
            <a:ext cx="7701376" cy="44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116758"/>
            <a:ext cx="1245704" cy="1444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1478" y="490330"/>
            <a:ext cx="898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Nếu đôi bàn tay bẩn thì sẽ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65" y="1285875"/>
            <a:ext cx="7620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3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475" y="481310"/>
            <a:ext cx="11258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t="5142" r="19261" b="4490"/>
          <a:stretch/>
        </p:blipFill>
        <p:spPr>
          <a:xfrm rot="16200000">
            <a:off x="3826045" y="-276728"/>
            <a:ext cx="4572000" cy="96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8589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42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8589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1109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24854"/>
            <a:ext cx="10515600" cy="3164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32281" r="18713" b="36316"/>
          <a:stretch/>
        </p:blipFill>
        <p:spPr>
          <a:xfrm>
            <a:off x="8085839" y="3702342"/>
            <a:ext cx="4106161" cy="3002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32" y="3702341"/>
            <a:ext cx="3633536" cy="3002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2341"/>
            <a:ext cx="4106161" cy="30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789" y="442913"/>
            <a:ext cx="11526254" cy="1794961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496"/>
              </a:avLst>
            </a:prstTxWarp>
            <a:spAutoFit/>
          </a:bodyPr>
          <a:lstStyle/>
          <a:p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cô, các bạn học sinh đã chú ý theo dõi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31" y="3000876"/>
            <a:ext cx="3857123" cy="38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2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260</Words>
  <Application>Microsoft Office PowerPoint</Application>
  <PresentationFormat>Widescreen</PresentationFormat>
  <Paragraphs>23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20</cp:revision>
  <dcterms:created xsi:type="dcterms:W3CDTF">2020-07-08T21:51:21Z</dcterms:created>
  <dcterms:modified xsi:type="dcterms:W3CDTF">2025-03-09T14:07:54Z</dcterms:modified>
</cp:coreProperties>
</file>