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66" r:id="rId5"/>
    <p:sldId id="267" r:id="rId6"/>
    <p:sldId id="270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5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6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3/9/2025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3/9/2025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2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3/9/2025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8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3/9/2025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10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3/9/2025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40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3/9/2025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3/9/2025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76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3/9/2025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4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0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1219170" rtl="0" eaLnBrk="0" fontAlgn="base" latinLnBrk="0" hangingPunct="0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4267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3/9/2025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2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3/9/2025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36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3/9/2025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5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7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5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2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3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BBE3-53C4-445E-85A8-52FA9C95C1E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1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D5247C-094F-469D-85D3-878D5771E0AE}" type="datetimeFigureOut">
              <a:rPr lang="en-US" sz="16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3/9/2025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1BFBD2-B478-41F8-A8A5-2D3CC464F6B6}" type="slidenum">
              <a:rPr lang="en-US" sz="16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0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73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021" y="295733"/>
            <a:ext cx="11622505" cy="244746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 thăm lớp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273" y="2720841"/>
            <a:ext cx="685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Vân</a:t>
            </a:r>
          </a:p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End 6">
            <a:hlinkClick r:id="" action="ppaction://hlinkshowjump?jump=lastslide" highlightClick="1"/>
          </p:cNvPr>
          <p:cNvSpPr/>
          <p:nvPr/>
        </p:nvSpPr>
        <p:spPr>
          <a:xfrm>
            <a:off x="11369842" y="6196262"/>
            <a:ext cx="641684" cy="577516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54" y="4782944"/>
            <a:ext cx="4748964" cy="20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16" y="463826"/>
            <a:ext cx="11004884" cy="58589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3. Trả lời câu hỏi: </a:t>
            </a:r>
          </a:p>
          <a:p>
            <a:pPr marL="0" indent="0" algn="just">
              <a:buNone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4" y="1130968"/>
            <a:ext cx="1648458" cy="1010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8346" y="1130968"/>
            <a:ext cx="8935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Vi trùng đi vào cơ thể con người bằng cách nào?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8764"/>
            <a:ext cx="5781675" cy="361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91" y="2808765"/>
            <a:ext cx="6061409" cy="40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548" y="253230"/>
            <a:ext cx="298242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Trả lời câu hỏi: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t="12983" r="48753" b="14035"/>
          <a:stretch/>
        </p:blipFill>
        <p:spPr>
          <a:xfrm rot="16200000">
            <a:off x="3880185" y="-2448428"/>
            <a:ext cx="2538663" cy="9168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triped Right Arrow 5"/>
          <p:cNvSpPr/>
          <p:nvPr/>
        </p:nvSpPr>
        <p:spPr>
          <a:xfrm>
            <a:off x="565484" y="3537849"/>
            <a:ext cx="721896" cy="588983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7695" y="3570730"/>
            <a:ext cx="832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Để phòng bệnh, chúng ta phải làm gì?</a:t>
            </a:r>
          </a:p>
        </p:txBody>
      </p:sp>
    </p:spTree>
    <p:extLst>
      <p:ext uri="{BB962C8B-B14F-4D97-AF65-F5344CB8AC3E}">
        <p14:creationId xmlns:p14="http://schemas.microsoft.com/office/powerpoint/2010/main" val="3229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548" y="253230"/>
            <a:ext cx="298242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Trả lời câu hỏi: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7" y="4860758"/>
            <a:ext cx="2457747" cy="1590174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800600" y="890338"/>
            <a:ext cx="4908884" cy="2959768"/>
          </a:xfrm>
          <a:prstGeom prst="cloudCallout">
            <a:avLst>
              <a:gd name="adj1" fmla="val -99839"/>
              <a:gd name="adj2" fmla="val 7836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Cần rửa tay như thế nào cho đúng?</a:t>
            </a:r>
          </a:p>
        </p:txBody>
      </p:sp>
    </p:spTree>
    <p:extLst>
      <p:ext uri="{BB962C8B-B14F-4D97-AF65-F5344CB8AC3E}">
        <p14:creationId xmlns:p14="http://schemas.microsoft.com/office/powerpoint/2010/main" val="331042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647" y="2190921"/>
            <a:ext cx="10515600" cy="2623820"/>
          </a:xfrm>
        </p:spPr>
        <p:txBody>
          <a:bodyPr/>
          <a:lstStyle/>
          <a:p>
            <a:pPr marL="0" indent="0" algn="just">
              <a:buNone/>
            </a:pP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phòng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bệnh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chúng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phải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rửa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sạch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427972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</a:t>
            </a:r>
            <a:endParaRPr lang="en-US" sz="48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5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789" y="442913"/>
            <a:ext cx="11526254" cy="179496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496"/>
              </a:avLst>
            </a:prstTxWarp>
            <a:spAutoFit/>
          </a:bodyPr>
          <a:lstStyle/>
          <a:p>
            <a:r>
              <a:rPr 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cô, các bạn học sinh đã chú ý theo dõi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31" y="3000876"/>
            <a:ext cx="3857123" cy="38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124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21</cp:revision>
  <dcterms:created xsi:type="dcterms:W3CDTF">2020-07-08T21:51:21Z</dcterms:created>
  <dcterms:modified xsi:type="dcterms:W3CDTF">2025-03-09T14:36:25Z</dcterms:modified>
</cp:coreProperties>
</file>