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0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60" r:id="rId4"/>
  </p:sldMasterIdLst>
  <p:notesMasterIdLst>
    <p:notesMasterId r:id="rId18"/>
  </p:notesMasterIdLst>
  <p:sldIdLst>
    <p:sldId id="262" r:id="rId5"/>
    <p:sldId id="257" r:id="rId6"/>
    <p:sldId id="261" r:id="rId7"/>
    <p:sldId id="260" r:id="rId8"/>
    <p:sldId id="355" r:id="rId9"/>
    <p:sldId id="356" r:id="rId10"/>
    <p:sldId id="357" r:id="rId11"/>
    <p:sldId id="358" r:id="rId12"/>
    <p:sldId id="515" r:id="rId13"/>
    <p:sldId id="514" r:id="rId14"/>
    <p:sldId id="517" r:id="rId15"/>
    <p:sldId id="51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61" d="100"/>
          <a:sy n="61" d="100"/>
        </p:scale>
        <p:origin x="884" y="48"/>
      </p:cViewPr>
      <p:guideLst>
        <p:guide orient="horz" pos="2160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  <a:ln w="25400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ln w="568325">
                  <a:solidFill>
                    <a:schemeClr val="bg1"/>
                  </a:solidFill>
                </a:ln>
                <a:solidFill>
                  <a:srgbClr val="CFCFCF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eachwood Sans" pitchFamily="2" charset="0"/>
              </a:rPr>
              <a:t>www.9slide.vn</a:t>
            </a:r>
            <a:endParaRPr lang="en-US" sz="2400">
              <a:ln w="568325">
                <a:solidFill>
                  <a:schemeClr val="bg1"/>
                </a:solidFill>
              </a:ln>
              <a:solidFill>
                <a:srgbClr val="CFCFCF"/>
              </a:solidFill>
              <a:effectLst>
                <a:glow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Beachwood Sans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23.png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981200"/>
            <a:ext cx="8992379" cy="2438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1827" y="3124200"/>
            <a:ext cx="7535773" cy="15696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6"/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ack backgroun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12192000" cy="2940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/>
          <p:cNvSpPr txBox="1"/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81200"/>
            <a:ext cx="9753600" cy="3801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990600"/>
            <a:ext cx="952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/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235214" y="440614"/>
            <a:ext cx="5800690" cy="1053785"/>
            <a:chOff x="6462863" y="-425164"/>
            <a:chExt cx="5800690" cy="1053785"/>
          </a:xfrm>
        </p:grpSpPr>
        <p:sp>
          <p:nvSpPr>
            <p:cNvPr id="27" name="Rectangle 26"/>
            <p:cNvSpPr/>
            <p:nvPr/>
          </p:nvSpPr>
          <p:spPr>
            <a:xfrm>
              <a:off x="6462863" y="-421262"/>
              <a:ext cx="5776741" cy="1049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en-US" sz="320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 ..., ngày ... tháng ... năm ...</a:t>
              </a:r>
              <a:endParaRPr lang="en-US" sz="32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86812" y="-425164"/>
              <a:ext cx="5776741" cy="1049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...,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</a:t>
              </a:r>
              <a:endPara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693" y="2743200"/>
            <a:ext cx="7220307" cy="223743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715760" y="4853305"/>
            <a:ext cx="1390015" cy="6426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p>
            <a:pPr algn="l"/>
            <a:r>
              <a:rPr lang="vi-VN" altLang="en-US" sz="4000" smtClean="0">
                <a:ln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4</a:t>
            </a:r>
            <a:r>
              <a:rPr lang="vi-VN" altLang="en-US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altLang="en-US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5946" y="3664294"/>
            <a:ext cx="3245096" cy="1493924"/>
            <a:chOff x="565946" y="3664294"/>
            <a:chExt cx="3245096" cy="14939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7480" r="14375" b="-4147"/>
            <a:stretch>
              <a:fillRect/>
            </a:stretch>
          </p:blipFill>
          <p:spPr>
            <a:xfrm>
              <a:off x="1905000" y="3664294"/>
              <a:ext cx="1906042" cy="14939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43750" b="17262"/>
            <a:stretch>
              <a:fillRect/>
            </a:stretch>
          </p:blipFill>
          <p:spPr>
            <a:xfrm rot="403859" flipH="1">
              <a:off x="565946" y="3852009"/>
              <a:ext cx="1552006" cy="111849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674" y="2218839"/>
            <a:ext cx="9004572" cy="2420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/>
          <p:cNvSpPr txBox="1"/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altLang="zh-CN" sz="4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185" y="589231"/>
            <a:ext cx="103480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</a:t>
            </a:r>
            <a:r>
              <a:rPr lang="vi-VN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uan sát các bước trong SGK, nêu lần lượt các bước lắp ghép mô hình xe điện chạy bằng pin.</a:t>
            </a:r>
            <a:endParaRPr lang="en-US" sz="3200" b="1" dirty="0">
              <a:latin typeface="Calibri" panose="020F050202020403020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891662"/>
            <a:ext cx="429576" cy="48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599" y="2057400"/>
            <a:ext cx="7325771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/>
          <p:cNvSpPr txBox="1"/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57200"/>
            <a:ext cx="8810625" cy="5619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04800"/>
            <a:ext cx="7434262" cy="5717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04800"/>
            <a:ext cx="7591425" cy="5722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/>
          <p:cNvSpPr txBox="1"/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7427723" cy="5609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133600"/>
            <a:ext cx="7730398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SHAPE_LOCKS" val="959"/>
</p:tagLst>
</file>

<file path=ppt/tags/tag2.xml><?xml version="1.0" encoding="utf-8"?>
<p:tagLst xmlns:p="http://schemas.openxmlformats.org/presentationml/2006/main">
  <p:tag name="SHAPE_LOCKS" val="16"/>
</p:tagLst>
</file>

<file path=ppt/tags/tag3.xml><?xml version="1.0" encoding="utf-8"?>
<p:tagLst xmlns:p="http://schemas.openxmlformats.org/presentationml/2006/main">
  <p:tag name="SHAPE_LOCKS" val="16"/>
</p:tagLst>
</file>

<file path=ppt/tags/tag4.xml><?xml version="1.0" encoding="utf-8"?>
<p:tagLst xmlns:p="http://schemas.openxmlformats.org/presentationml/2006/main">
  <p:tag name="SHAPE_LOCKS" val="959"/>
</p:tagLst>
</file>

<file path=ppt/tags/tag5.xml><?xml version="1.0" encoding="utf-8"?>
<p:tagLst xmlns:p="http://schemas.openxmlformats.org/presentationml/2006/main">
  <p:tag name="SHAPE_LOCKS" val="16"/>
</p:tagLst>
</file>

<file path=ppt/tags/tag6.xml><?xml version="1.0" encoding="utf-8"?>
<p:tagLst xmlns:p="http://schemas.openxmlformats.org/presentationml/2006/main">
  <p:tag name="SHAPE_LOCKS" val="16"/>
</p:tagLst>
</file>

<file path=ppt/tags/tag7.xml><?xml version="1.0" encoding="utf-8"?>
<p:tagLst xmlns:p="http://schemas.openxmlformats.org/presentationml/2006/main">
  <p:tag name="SHAPE_LOCKS" val="959"/>
</p:tagLst>
</file>

<file path=ppt/tags/tag8.xml><?xml version="1.0" encoding="utf-8"?>
<p:tagLst xmlns:p="http://schemas.openxmlformats.org/presentationml/2006/main">
  <p:tag name="SHAPE_LOCKS" val="16"/>
</p:tagLst>
</file>

<file path=ppt/tags/tag9.xml><?xml version="1.0" encoding="utf-8"?>
<p:tagLst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259</Words>
  <Application>WPS Presentation</Application>
  <PresentationFormat>Widescreen</PresentationFormat>
  <Paragraphs>12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SimSun</vt:lpstr>
      <vt:lpstr>Wingdings</vt:lpstr>
      <vt:lpstr>#9Slide02 Noi dung dai</vt:lpstr>
      <vt:lpstr>#9Slide07 SVNBeachwood Sans</vt:lpstr>
      <vt:lpstr>Segoe Print</vt:lpstr>
      <vt:lpstr>Calibri</vt:lpstr>
      <vt:lpstr>Calibri</vt:lpstr>
      <vt:lpstr>#9Slide02 Noi dung dai</vt:lpstr>
      <vt:lpstr>Cambria</vt:lpstr>
      <vt:lpstr>Wide Latin</vt:lpstr>
      <vt:lpstr>Microsoft YaHei</vt:lpstr>
      <vt:lpstr>Arial Unicode MS</vt:lpstr>
      <vt:lpstr>Aptos</vt:lpstr>
      <vt:lpstr>Segoe UI</vt:lpstr>
      <vt:lpstr>Times New Roman</vt:lpstr>
      <vt:lpstr>#9Slide02 Tieu de dai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creator>huong</dc:creator>
  <cp:keywords>9Slide</cp:keywords>
  <dc:description>9Slide.vn</dc:description>
  <dc:subject>9Slide.vn</dc:subject>
  <cp:category>9Slide.vn</cp:category>
  <cp:lastModifiedBy>Kiều Trang Nguyễn</cp:lastModifiedBy>
  <cp:revision>20</cp:revision>
  <dcterms:created xsi:type="dcterms:W3CDTF">2023-10-22T02:00:00Z</dcterms:created>
  <dcterms:modified xsi:type="dcterms:W3CDTF">2025-03-09T14:07:37Z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A1078A2B90BD44C78EA707B512C92C73_12</vt:lpwstr>
  </property>
  <property fmtid="{D5CDD505-2E9C-101B-9397-08002B2CF9AE}" pid="3" name="KSOProductBuildVer">
    <vt:lpwstr>1033-12.2.0.20323</vt:lpwstr>
  </property>
</Properties>
</file>