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3"/>
  </p:notesMasterIdLst>
  <p:sldIdLst>
    <p:sldId id="258" r:id="rId8"/>
    <p:sldId id="259" r:id="rId9"/>
    <p:sldId id="260" r:id="rId10"/>
    <p:sldId id="261" r:id="rId11"/>
    <p:sldId id="262" r:id="rId12"/>
    <p:sldId id="289" r:id="rId13"/>
    <p:sldId id="263" r:id="rId14"/>
    <p:sldId id="271" r:id="rId15"/>
    <p:sldId id="267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8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9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909457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3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70C3058-3594-4376-ABF7-90E97442BE3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7\u0002\uFFFD{922B3C48-57E0-4212-BDF6-41558BA8EA54}&quot;,&quot;C:\\Users\\STD\\Desktop\\HDT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ĐTN - KN - Bài  2- Những việc nên làm trong giờ học, giờ chơi.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446</Words>
  <Application>Microsoft Office PowerPoint</Application>
  <PresentationFormat>On-screen Show (4:3)</PresentationFormat>
  <Paragraphs>86</Paragraphs>
  <Slides>25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Arial-Rounded</vt:lpstr>
      <vt:lpstr>Calibri</vt:lpstr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KN - Bài  2- Những việc nên làm trong giờ học, giờ chơi.</dc:title>
  <dc:creator>sic</dc:creator>
  <cp:lastModifiedBy>Vũ  Hạnh</cp:lastModifiedBy>
  <cp:revision>18</cp:revision>
  <dcterms:created xsi:type="dcterms:W3CDTF">2006-08-16T00:00:00Z</dcterms:created>
  <dcterms:modified xsi:type="dcterms:W3CDTF">2025-04-13T03:29:39Z</dcterms:modified>
</cp:coreProperties>
</file>