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7" r:id="rId4"/>
    <p:sldId id="272" r:id="rId5"/>
    <p:sldId id="279" r:id="rId6"/>
    <p:sldId id="282" r:id="rId7"/>
    <p:sldId id="259" r:id="rId8"/>
    <p:sldId id="275" r:id="rId9"/>
    <p:sldId id="281" r:id="rId10"/>
    <p:sldId id="261" r:id="rId11"/>
    <p:sldId id="262" r:id="rId12"/>
    <p:sldId id="263" r:id="rId13"/>
    <p:sldId id="276" r:id="rId14"/>
    <p:sldId id="28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688F-0E3D-4A17-BF72-510E3D3E2CD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FBC38-9D23-41A2-9D34-174EB5AA8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0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2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C38-9D23-41A2-9D34-174EB5AA8B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2396" y="248351"/>
            <a:ext cx="8527948" cy="190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6699" y="1708505"/>
            <a:ext cx="6506387" cy="1215667"/>
          </a:xfrm>
          <a:prstGeom prst="rect">
            <a:avLst/>
          </a:prstGeom>
        </p:spPr>
      </p:pic>
      <p:pic>
        <p:nvPicPr>
          <p:cNvPr id="4098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51" y="2924172"/>
            <a:ext cx="6533536" cy="37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387" y="713452"/>
            <a:ext cx="10245871" cy="261968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4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905" y="802865"/>
            <a:ext cx="10343727" cy="273674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32032" y="4837471"/>
            <a:ext cx="4439264" cy="1327354"/>
          </a:xfrm>
          <a:prstGeom prst="wedgeRoundRectCallout">
            <a:avLst>
              <a:gd name="adj1" fmla="val -76900"/>
              <a:gd name="adj2" fmla="val -1348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0" y="558747"/>
            <a:ext cx="10230792" cy="286287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76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134" y="173600"/>
            <a:ext cx="9851667" cy="4708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7385" y="5132439"/>
            <a:ext cx="8716297" cy="160757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339725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32855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Drawing , Cute cartoon kids frame, children transparent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50">
                        <a14:foregroundMark x1="38250" y1="71556" x2="38250" y2="71556"/>
                        <a14:foregroundMark x1="14625" y1="40966" x2="14625" y2="40966"/>
                        <a14:foregroundMark x1="11750" y1="96780" x2="11750" y2="96780"/>
                        <a14:foregroundMark x1="10500" y1="86225" x2="10500" y2="86225"/>
                        <a14:foregroundMark x1="78625" y1="47406" x2="78625" y2="47406"/>
                        <a14:foregroundMark x1="78500" y1="48479" x2="37875" y2="71020"/>
                        <a14:foregroundMark x1="37500" y1="71556" x2="14000" y2="40250"/>
                        <a14:foregroundMark x1="14375" y1="40429" x2="78625" y2="47048"/>
                        <a14:foregroundMark x1="46875" y1="44365" x2="38375" y2="70304"/>
                        <a14:foregroundMark x1="38250" y1="71735" x2="11875" y2="95886"/>
                        <a14:foregroundMark x1="10875" y1="85331" x2="11500" y2="95886"/>
                        <a14:foregroundMark x1="12250" y1="91413" x2="12250" y2="91413"/>
                        <a14:foregroundMark x1="14000" y1="42039" x2="10500" y2="89267"/>
                        <a14:foregroundMark x1="24875" y1="56172" x2="12250" y2="89982"/>
                        <a14:foregroundMark x1="96250" y1="96422" x2="96250" y2="96422"/>
                        <a14:foregroundMark x1="79000" y1="47585" x2="96500" y2="95886"/>
                        <a14:foregroundMark x1="32750" y1="94454" x2="32750" y2="94454"/>
                        <a14:foregroundMark x1="12875" y1="96422" x2="33125" y2="94275"/>
                        <a14:foregroundMark x1="33000" y1="93560" x2="88000" y2="72272"/>
                        <a14:foregroundMark x1="60250" y1="83184" x2="96125" y2="95886"/>
                        <a14:foregroundMark x1="95125" y1="44544" x2="95125" y2="44544"/>
                        <a14:foregroundMark x1="35375" y1="95528" x2="35375" y2="95528"/>
                        <a14:foregroundMark x1="33125" y1="93918" x2="35875" y2="94812"/>
                        <a14:foregroundMark x1="34750" y1="94812" x2="35500" y2="95349"/>
                        <a14:foregroundMark x1="35500" y1="95886" x2="81750" y2="99463"/>
                        <a14:foregroundMark x1="87750" y1="72630" x2="95500" y2="43292"/>
                        <a14:foregroundMark x1="96250" y1="96780" x2="97500" y2="53488"/>
                        <a14:foregroundMark x1="58875" y1="97317" x2="59375" y2="93023"/>
                        <a14:foregroundMark x1="98375" y1="50447" x2="98375" y2="50447"/>
                        <a14:foregroundMark x1="17500" y1="98927" x2="17500" y2="98927"/>
                        <a14:foregroundMark x1="12250" y1="96959" x2="16875" y2="98927"/>
                        <a14:foregroundMark x1="12125" y1="97496" x2="14250" y2="97496"/>
                        <a14:foregroundMark x1="14375" y1="98927" x2="17500" y2="99463"/>
                        <a14:backgroundMark x1="42875" y1="98390" x2="42875" y2="98390"/>
                        <a14:backgroundMark x1="54625" y1="98927" x2="54625" y2="98927"/>
                        <a14:backgroundMark x1="42875" y1="98390" x2="55250" y2="99106"/>
                        <a14:backgroundMark x1="54625" y1="98569" x2="70375" y2="99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304" y="0"/>
            <a:ext cx="11495650" cy="66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572" y="3365547"/>
            <a:ext cx="7433573" cy="255454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Sắm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vai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Xử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lí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tình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huống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3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587" y="1091688"/>
            <a:ext cx="4555625" cy="552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9426" y="2038676"/>
            <a:ext cx="3169674" cy="468658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5678" y="463804"/>
            <a:ext cx="4026309" cy="2323641"/>
          </a:xfrm>
          <a:prstGeom prst="cloudCallout">
            <a:avLst>
              <a:gd name="adj1" fmla="val 46291"/>
              <a:gd name="adj2" fmla="val 853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5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01148" y="868617"/>
            <a:ext cx="6371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9316" y="146406"/>
            <a:ext cx="0" cy="657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72" y="1027435"/>
            <a:ext cx="2384905" cy="181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5973" y="1027435"/>
            <a:ext cx="2357596" cy="180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1" y="2913720"/>
            <a:ext cx="2403110" cy="1875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6478" y="2909869"/>
            <a:ext cx="2312083" cy="1838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24" y="4828785"/>
            <a:ext cx="2375802" cy="184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5973" y="4828785"/>
            <a:ext cx="2348494" cy="17932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40361" y="146406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30149" y="160923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721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7565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4769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56419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49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6458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0" y="0"/>
            <a:ext cx="10733447" cy="673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0618" y="3365420"/>
            <a:ext cx="6032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lding Sig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4" y="0"/>
            <a:ext cx="1100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ột số trò chơi dân gian cho trẻ mầm n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69" y="0"/>
            <a:ext cx="3726939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97" y="1954161"/>
            <a:ext cx="3852099" cy="2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i thi đấu cờ vua cấp trường - khối Tiểu họ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17" y="4691216"/>
            <a:ext cx="3683117" cy="21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1026" name="Picture 2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7" y="5024129"/>
            <a:ext cx="3646452" cy="1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625189"/>
            <a:ext cx="3613355" cy="84942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992"/>
            <a:ext cx="4247535" cy="7308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01170" y="579524"/>
            <a:ext cx="2136557" cy="2462979"/>
            <a:chOff x="2042806" y="412954"/>
            <a:chExt cx="2136557" cy="2462979"/>
          </a:xfrm>
        </p:grpSpPr>
        <p:sp>
          <p:nvSpPr>
            <p:cNvPr id="3" name="Rounded Rectangle 2"/>
            <p:cNvSpPr/>
            <p:nvPr/>
          </p:nvSpPr>
          <p:spPr>
            <a:xfrm>
              <a:off x="2042806" y="412954"/>
              <a:ext cx="2136557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Bài 17: Phòng tránh ngã khi ở trường | Tự nhiên và Xã hội lớp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668" y="547445"/>
              <a:ext cx="2029444" cy="219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30410" y="3617916"/>
            <a:ext cx="5262315" cy="2568008"/>
            <a:chOff x="2451090" y="294971"/>
            <a:chExt cx="5262315" cy="2568008"/>
          </a:xfrm>
        </p:grpSpPr>
        <p:sp>
          <p:nvSpPr>
            <p:cNvPr id="9" name="Rounded Rectangle 8"/>
            <p:cNvSpPr/>
            <p:nvPr/>
          </p:nvSpPr>
          <p:spPr>
            <a:xfrm>
              <a:off x="2451090" y="294971"/>
              <a:ext cx="5262315" cy="2568008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Làm gì để ngừa trẻ bị tai nạn ngã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15" y="376953"/>
              <a:ext cx="487680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418501" y="579524"/>
            <a:ext cx="3074224" cy="2462979"/>
            <a:chOff x="4607342" y="569564"/>
            <a:chExt cx="3074224" cy="2462979"/>
          </a:xfrm>
        </p:grpSpPr>
        <p:sp>
          <p:nvSpPr>
            <p:cNvPr id="11" name="Rounded Rectangle 10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973499" y="191724"/>
            <a:ext cx="2618729" cy="2850779"/>
            <a:chOff x="8324572" y="191724"/>
            <a:chExt cx="2618729" cy="2850779"/>
          </a:xfrm>
        </p:grpSpPr>
        <p:sp>
          <p:nvSpPr>
            <p:cNvPr id="12" name="Rounded Rectangle 11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981765" y="3167072"/>
            <a:ext cx="2460404" cy="3469697"/>
            <a:chOff x="8332838" y="3167072"/>
            <a:chExt cx="2460404" cy="3469697"/>
          </a:xfrm>
        </p:grpSpPr>
        <p:sp>
          <p:nvSpPr>
            <p:cNvPr id="13" name="Rounded Rectangle 12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6" descr="Download Free png File - Deletion Icon - Svg - Red Circle White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6" b="90000" l="23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14" y="2207752"/>
            <a:ext cx="2100506" cy="21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2178" y="4045303"/>
            <a:ext cx="2743712" cy="9395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668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089" y="367577"/>
            <a:ext cx="9158749" cy="632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2477" y="1297858"/>
            <a:ext cx="7447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48" y="0"/>
            <a:ext cx="31718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AA3DEE1-39DE-4718-BA90-6898AED801B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7\u0002\uFFFD{922B3C48-57E0-4212-BDF6-41558BA8EA54}&quot;,&quot;C:\\Users\\STD\\Desktop\\HDT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HĐTN - KN - Bài 8 - An toàn khi vui chơi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161</Words>
  <Application>Microsoft Office PowerPoint</Application>
  <PresentationFormat>Widescreen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KN - Bài 8 - An toàn khi vui chơi</dc:title>
  <dc:creator>Admin</dc:creator>
  <cp:lastModifiedBy>Vũ  Hạnh</cp:lastModifiedBy>
  <cp:revision>30</cp:revision>
  <dcterms:created xsi:type="dcterms:W3CDTF">2020-08-20T09:43:39Z</dcterms:created>
  <dcterms:modified xsi:type="dcterms:W3CDTF">2025-04-13T03:29:33Z</dcterms:modified>
</cp:coreProperties>
</file>