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689" r:id="rId6"/>
    <p:sldMasterId id="2147483701" r:id="rId7"/>
    <p:sldMasterId id="2147483713" r:id="rId8"/>
    <p:sldMasterId id="2147483725" r:id="rId9"/>
    <p:sldMasterId id="2147483807" r:id="rId10"/>
  </p:sldMasterIdLst>
  <p:notesMasterIdLst>
    <p:notesMasterId r:id="rId18"/>
  </p:notesMasterIdLst>
  <p:sldIdLst>
    <p:sldId id="325" r:id="rId11"/>
    <p:sldId id="258" r:id="rId12"/>
    <p:sldId id="292" r:id="rId13"/>
    <p:sldId id="302" r:id="rId14"/>
    <p:sldId id="314" r:id="rId15"/>
    <p:sldId id="298" r:id="rId16"/>
    <p:sldId id="274" r:id="rId17"/>
  </p:sldIdLst>
  <p:sldSz cx="9144000" cy="5143500" type="screen16x9"/>
  <p:notesSz cx="6858000" cy="9144000"/>
  <p:embeddedFontLst>
    <p:embeddedFont>
      <p:font typeface="DFPOP1-W9" panose="020B0604020202020204" charset="-128"/>
      <p:regular r:id="rId19"/>
    </p:embeddedFont>
    <p:embeddedFont>
      <p:font typeface="Arial-Rounded" panose="020B0604020202020204" charset="0"/>
      <p:regular r:id="rId20"/>
    </p:embeddedFont>
    <p:embeddedFont>
      <p:font typeface="HP001 4 hàng" panose="020B0604020202020204" charset="0"/>
      <p:regular r:id="rId21"/>
      <p:bold r:id="rId22"/>
    </p:embeddedFont>
    <p:embeddedFont>
      <p:font typeface="Tw Cen MT" panose="020B0602020104020603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25"/>
          </p14:sldIdLst>
        </p14:section>
        <p14:section name="Tiết 1" id="{694160BE-F2C5-4F1F-9227-A8A060926D5B}">
          <p14:sldIdLst>
            <p14:sldId id="258"/>
            <p14:sldId id="292"/>
            <p14:sldId id="302"/>
            <p14:sldId id="314"/>
            <p14:sldId id="298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C31"/>
    <a:srgbClr val="920000"/>
    <a:srgbClr val="FF6600"/>
    <a:srgbClr val="4CA420"/>
    <a:srgbClr val="F14420"/>
    <a:srgbClr val="F56636"/>
    <a:srgbClr val="EF2A19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43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font" Target="fonts/font4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/>
              <a:t>5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68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/>
              <a:t>6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684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6" y="27385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7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3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87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65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8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28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54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9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35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7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6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9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03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87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63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64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03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66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87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03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71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10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8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7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67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48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91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98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3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74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07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4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27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53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3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15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42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08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46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117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85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334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8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3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21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1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0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1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91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71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91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13" y="3435869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6" y="27385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3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61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463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586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498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24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57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178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7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71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307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019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0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9D75EE00-C7FF-435F-9F96-E38237D86D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5"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709308AC-63C6-4804-89A9-AF42823F4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6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65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77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28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5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 rotWithShape="1">
          <a:blip r:embed="rId2"/>
          <a:srcRect l="-1" r="15157"/>
          <a:stretch/>
        </p:blipFill>
        <p:spPr>
          <a:xfrm>
            <a:off x="0" y="25717"/>
            <a:ext cx="9143999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459" y="129209"/>
            <a:ext cx="6631885" cy="561684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pPr defTabSz="685783"/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679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6281" y="690893"/>
            <a:ext cx="2513772" cy="561684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pPr defTabSz="685783"/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679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97"/>
          <p:cNvSpPr/>
          <p:nvPr/>
        </p:nvSpPr>
        <p:spPr>
          <a:xfrm>
            <a:off x="24846" y="1293332"/>
            <a:ext cx="1628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4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</a:t>
            </a:r>
            <a:endParaRPr lang="zh-CN" altLang="en-US" sz="44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10" name="组合 99"/>
          <p:cNvGrpSpPr/>
          <p:nvPr/>
        </p:nvGrpSpPr>
        <p:grpSpPr>
          <a:xfrm>
            <a:off x="1676182" y="1368551"/>
            <a:ext cx="4880613" cy="694222"/>
            <a:chOff x="2273580" y="2727523"/>
            <a:chExt cx="4880613" cy="694222"/>
          </a:xfrm>
        </p:grpSpPr>
        <p:sp>
          <p:nvSpPr>
            <p:cNvPr id="11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12" name="文本框 94"/>
            <p:cNvSpPr txBox="1"/>
            <p:nvPr/>
          </p:nvSpPr>
          <p:spPr>
            <a:xfrm>
              <a:off x="2273580" y="273080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rgbClr val="ED7D31">
                      <a:lumMod val="75000"/>
                    </a:srgb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13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447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30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8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22" y="3460077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607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69" y="2113135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38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6" y="1250506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30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23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30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1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6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9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8831" y="916861"/>
            <a:ext cx="2555404" cy="9233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điểm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giữa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1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?</a:t>
            </a:r>
            <a:endParaRPr lang="zh-CN" altLang="en-US" sz="18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8585" y="1840187"/>
            <a:ext cx="2454968" cy="1754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bức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cành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to.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xum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xuê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rũ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xuống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1800" dirty="0"/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" y="0"/>
            <a:ext cx="9169759" cy="9002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67" tIns="34289" rIns="68567" bIns="34289">
            <a:spAutoFit/>
          </a:bodyPr>
          <a:lstStyle/>
          <a:p>
            <a:pPr algn="ctr" defTabSz="685647">
              <a:buClr>
                <a:srgbClr val="000000"/>
              </a:buClr>
              <a:defRPr/>
            </a:pPr>
            <a:r>
              <a:rPr lang="en-US" sz="1800" b="1" kern="0" dirty="0" err="1">
                <a:solidFill>
                  <a:prstClr val="black"/>
                </a:solidFill>
                <a:latin typeface="HP001 4 hàng" panose="020B0603050302020204" pitchFamily="34" charset="0"/>
                <a:sym typeface="Arial"/>
              </a:rPr>
              <a:t>Thứ</a:t>
            </a:r>
            <a:r>
              <a:rPr lang="en-US" sz="1800" b="1" kern="0" dirty="0">
                <a:solidFill>
                  <a:prstClr val="black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1800" b="1" kern="0" dirty="0" err="1">
                <a:solidFill>
                  <a:prstClr val="black"/>
                </a:solidFill>
                <a:latin typeface="HP001 4 hàng" panose="020B0603050302020204" pitchFamily="34" charset="0"/>
                <a:sym typeface="Arial"/>
              </a:rPr>
              <a:t>tư</a:t>
            </a:r>
            <a:r>
              <a:rPr lang="en-US" sz="1800" b="1" kern="0" dirty="0">
                <a:solidFill>
                  <a:prstClr val="black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1800" b="1" kern="0" dirty="0" err="1">
                <a:solidFill>
                  <a:prstClr val="black"/>
                </a:solidFill>
                <a:latin typeface="HP001 4 hàng" panose="020B0603050302020204" pitchFamily="34" charset="0"/>
                <a:sym typeface="Arial"/>
              </a:rPr>
              <a:t>ngày</a:t>
            </a:r>
            <a:r>
              <a:rPr lang="en-US" sz="1800" b="1" kern="0" dirty="0">
                <a:solidFill>
                  <a:prstClr val="black"/>
                </a:solidFill>
                <a:latin typeface="HP001 4 hàng" panose="020B0603050302020204" pitchFamily="34" charset="0"/>
                <a:sym typeface="Arial"/>
              </a:rPr>
              <a:t> 10 </a:t>
            </a:r>
            <a:r>
              <a:rPr lang="en-US" sz="1800" b="1" kern="0" dirty="0" err="1">
                <a:solidFill>
                  <a:prstClr val="black"/>
                </a:solidFill>
                <a:latin typeface="HP001 4 hàng" panose="020B0603050302020204" pitchFamily="34" charset="0"/>
                <a:sym typeface="Arial"/>
              </a:rPr>
              <a:t>tháng</a:t>
            </a:r>
            <a:r>
              <a:rPr lang="en-US" sz="1800" b="1" kern="0" dirty="0">
                <a:solidFill>
                  <a:prstClr val="black"/>
                </a:solidFill>
                <a:latin typeface="HP001 4 hàng" panose="020B0603050302020204" pitchFamily="34" charset="0"/>
                <a:sym typeface="Arial"/>
              </a:rPr>
              <a:t> 4 </a:t>
            </a:r>
            <a:r>
              <a:rPr lang="en-US" sz="1800" b="1" kern="0" dirty="0" err="1">
                <a:solidFill>
                  <a:prstClr val="black"/>
                </a:solidFill>
                <a:latin typeface="HP001 4 hàng" panose="020B0603050302020204" pitchFamily="34" charset="0"/>
                <a:sym typeface="Arial"/>
              </a:rPr>
              <a:t>năm</a:t>
            </a:r>
            <a:r>
              <a:rPr lang="en-US" sz="1800" b="1" kern="0" dirty="0">
                <a:solidFill>
                  <a:prstClr val="black"/>
                </a:solidFill>
                <a:latin typeface="HP001 4 hàng" panose="020B0603050302020204" pitchFamily="34" charset="0"/>
                <a:sym typeface="Arial"/>
              </a:rPr>
              <a:t> 2024</a:t>
            </a:r>
          </a:p>
          <a:p>
            <a:pPr algn="ctr" defTabSz="685647">
              <a:buClr>
                <a:srgbClr val="000000"/>
              </a:buClr>
              <a:defRPr/>
            </a:pPr>
            <a:r>
              <a:rPr lang="en-US" sz="1800" b="1" u="sng" kern="0" dirty="0" err="1">
                <a:solidFill>
                  <a:prstClr val="black"/>
                </a:solidFill>
                <a:latin typeface="HP001 4 hàng" panose="020B0603050302020204" pitchFamily="34" charset="0"/>
                <a:sym typeface="Arial"/>
              </a:rPr>
              <a:t>Tiếng</a:t>
            </a:r>
            <a:r>
              <a:rPr lang="en-US" sz="1800" b="1" u="sng" kern="0" dirty="0">
                <a:solidFill>
                  <a:prstClr val="black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1800" b="1" u="sng" kern="0" dirty="0" err="1">
                <a:solidFill>
                  <a:prstClr val="black"/>
                </a:solidFill>
                <a:latin typeface="HP001 4 hàng" panose="020B0603050302020204" pitchFamily="34" charset="0"/>
                <a:sym typeface="Arial"/>
              </a:rPr>
              <a:t>Việt</a:t>
            </a:r>
            <a:endParaRPr lang="en-US" sz="1800" b="1" u="sng" kern="0" dirty="0">
              <a:solidFill>
                <a:prstClr val="black"/>
              </a:solidFill>
              <a:latin typeface="HP001 4 hàng" panose="020B0603050302020204" pitchFamily="34" charset="0"/>
              <a:sym typeface="Arial"/>
            </a:endParaRPr>
          </a:p>
          <a:p>
            <a:pPr algn="ctr" defTabSz="685647">
              <a:buClr>
                <a:srgbClr val="000000"/>
              </a:buClr>
              <a:defRPr/>
            </a:pPr>
            <a:endParaRPr lang="en-US" sz="1800" b="1" u="sng" kern="0" dirty="0">
              <a:solidFill>
                <a:prstClr val="black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5493" y="588624"/>
            <a:ext cx="3478805" cy="307760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algn="ctr" defTabSz="685647">
              <a:buClr>
                <a:srgbClr val="000000"/>
              </a:buClr>
              <a:defRPr/>
            </a:pPr>
            <a:r>
              <a:rPr lang="en-US" sz="1400" b="1" kern="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Tiết</a:t>
            </a:r>
            <a:r>
              <a:rPr lang="en-US" sz="1400" b="1" kern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 353+354. </a:t>
            </a:r>
            <a:r>
              <a:rPr lang="en-US" sz="1400" b="1" kern="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Bài</a:t>
            </a:r>
            <a:r>
              <a:rPr lang="en-US" sz="1400" b="1" kern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 5:</a:t>
            </a:r>
            <a:r>
              <a:rPr lang="en-US" sz="1400" b="1" kern="0" dirty="0">
                <a:solidFill>
                  <a:srgbClr val="C00000"/>
                </a:solidFill>
                <a:latin typeface="Tw Cen MT" pitchFamily="34" charset="0"/>
                <a:cs typeface="Times New Roman" pitchFamily="18" charset="0"/>
                <a:sym typeface="Arial"/>
              </a:rPr>
              <a:t>  </a:t>
            </a:r>
            <a:r>
              <a:rPr lang="en-US" sz="1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CÂY LỄU DẺO DAI </a:t>
            </a:r>
            <a:endParaRPr lang="en-US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49" y="983974"/>
            <a:ext cx="6588651" cy="415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3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30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8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22" y="3460077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607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69" y="2113135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38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6" y="1250506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30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23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30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1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6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9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016"/>
            <a:ext cx="9144000" cy="284691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defRPr/>
            </a:pPr>
            <a:endParaRPr lang="en-US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" y="1230590"/>
            <a:ext cx="6838122" cy="192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" y="3150704"/>
            <a:ext cx="6838122" cy="141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75" y="4708003"/>
            <a:ext cx="9034659" cy="3385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8" tIns="45714" rIns="91428" bIns="45714">
            <a:spAutoFit/>
          </a:bodyPr>
          <a:lstStyle/>
          <a:p>
            <a:pPr defTabSz="685766"/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</a:t>
            </a:r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</a:t>
            </a:r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5068" y="4708003"/>
            <a:ext cx="1557916" cy="33854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defTabSz="685766"/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2690140" y="4691440"/>
            <a:ext cx="1537284" cy="33854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defTabSz="685766"/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1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1107210" y="1562384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(1)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69574" y="949736"/>
            <a:ext cx="2003541" cy="6126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66"/>
            <a:r>
              <a:rPr lang="en-US" sz="14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1600" b="1" dirty="0" err="1">
                <a:solidFill>
                  <a:srgbClr val="7030A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1600" b="1" dirty="0">
                <a:solidFill>
                  <a:srgbClr val="7030A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29253" y="949736"/>
            <a:ext cx="1755913" cy="61264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66"/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685766"/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1400" dirty="0">
              <a:solidFill>
                <a:srgbClr val="92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2669461" y="1497409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5652706" y="1437775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2998957" y="1728229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1098764" y="2181008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1107210" y="2502008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1114163" y="2832696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1114163" y="3135726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(8)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1134367" y="3493889"/>
            <a:ext cx="380674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(9)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5564404" y="3396956"/>
            <a:ext cx="468976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(10)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4628975" y="3679174"/>
            <a:ext cx="489677" cy="21543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(11)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783510" y="4020661"/>
            <a:ext cx="535408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(12)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11CB51-2776-4431-9320-5D0B1D39EF6C}"/>
              </a:ext>
            </a:extLst>
          </p:cNvPr>
          <p:cNvSpPr txBox="1"/>
          <p:nvPr/>
        </p:nvSpPr>
        <p:spPr>
          <a:xfrm>
            <a:off x="3843783" y="3916584"/>
            <a:ext cx="539373" cy="2308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(13)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247861" y="1836299"/>
            <a:ext cx="55103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72345" y="3729742"/>
            <a:ext cx="68036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78487" y="3724709"/>
            <a:ext cx="924339" cy="503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909041" y="3493889"/>
            <a:ext cx="2" cy="2308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03229" y="3514069"/>
            <a:ext cx="2" cy="2308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6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2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5699718" y="1021101"/>
            <a:ext cx="24835" cy="419301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dandelions_wave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89" y="4154557"/>
            <a:ext cx="1600200" cy="10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32" y="3776870"/>
            <a:ext cx="1111250" cy="131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33" y="900244"/>
            <a:ext cx="746621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24698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55" y="1021101"/>
            <a:ext cx="746621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17" y="3620633"/>
            <a:ext cx="1111250" cy="147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645427" y="2126632"/>
            <a:ext cx="3448476" cy="30777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14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Dẻo</a:t>
            </a:r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dai</a:t>
            </a:r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38393" y="2675752"/>
            <a:ext cx="3044895" cy="30777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14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Lắc</a:t>
            </a:r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lư</a:t>
            </a:r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59962" y="2988406"/>
            <a:ext cx="2989585" cy="30777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14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Mềm</a:t>
            </a:r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mại</a:t>
            </a:r>
            <a:r>
              <a:rPr lang="en-US" altLang="zh-CN" sz="14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18244" y="2126632"/>
            <a:ext cx="2625755" cy="52321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khả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năng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chịu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đựng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khoảng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gian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endParaRPr lang="en-US" altLang="zh-CN" sz="14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59220" y="2675753"/>
            <a:ext cx="2904052" cy="30777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nghiêng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nọ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nghiêng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bên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kia</a:t>
            </a:r>
            <a:endParaRPr lang="en-US" altLang="zh-CN" sz="1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08291" y="2968210"/>
            <a:ext cx="2525771" cy="30777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5766"/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mềm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gợi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giác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dẻo</a:t>
            </a:r>
            <a:r>
              <a:rPr lang="en-US" altLang="zh-CN" sz="1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dai</a:t>
            </a:r>
            <a:endParaRPr lang="en-US" altLang="zh-CN" sz="1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6084342" y="1428295"/>
            <a:ext cx="2128480" cy="61264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66"/>
            <a:r>
              <a:rPr lang="en-US" altLang="zh-CN" sz="1600" dirty="0" err="1">
                <a:solidFill>
                  <a:srgbClr val="FFC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1600" dirty="0">
                <a:solidFill>
                  <a:srgbClr val="FFC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solidFill>
                  <a:srgbClr val="FFC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nghĩa</a:t>
            </a:r>
            <a:r>
              <a:rPr lang="en-US" altLang="zh-CN" sz="1600" dirty="0">
                <a:solidFill>
                  <a:srgbClr val="FFC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solidFill>
                  <a:srgbClr val="FFC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endParaRPr lang="en-US" altLang="zh-CN" sz="1600" dirty="0">
              <a:solidFill>
                <a:srgbClr val="FFC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" y="1345231"/>
            <a:ext cx="5628057" cy="217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" y="3475081"/>
            <a:ext cx="5628056" cy="163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0" y="26016"/>
            <a:ext cx="9144000" cy="284691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defRPr/>
            </a:pPr>
            <a:endParaRPr lang="en-US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8" name="Cloud Callout 37"/>
          <p:cNvSpPr/>
          <p:nvPr/>
        </p:nvSpPr>
        <p:spPr>
          <a:xfrm>
            <a:off x="229253" y="949736"/>
            <a:ext cx="1755913" cy="61264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66"/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685766"/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1400" b="1" dirty="0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400" b="1" dirty="0" err="1">
                <a:solidFill>
                  <a:srgbClr val="92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1400" dirty="0">
              <a:solidFill>
                <a:srgbClr val="92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214" y="1731054"/>
            <a:ext cx="199039" cy="25212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 defTabSz="685766"/>
            <a:r>
              <a:rPr lang="en-US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-18152" y="2731397"/>
            <a:ext cx="247405" cy="25212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 defTabSz="685766"/>
            <a:r>
              <a:rPr lang="en-US" sz="1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955" y="3296179"/>
            <a:ext cx="3398089" cy="187435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8" y="3366198"/>
            <a:ext cx="3329610" cy="17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7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30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8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22" y="3460077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607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69" y="2113135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38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6" y="1250506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30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23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30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13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9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210</Words>
  <Application>Microsoft Office PowerPoint</Application>
  <PresentationFormat>On-screen Show (16:9)</PresentationFormat>
  <Paragraphs>53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HP001 4 hàng</vt:lpstr>
      <vt:lpstr>Times New Roman</vt:lpstr>
      <vt:lpstr>Calibri</vt:lpstr>
      <vt:lpstr>Arial-Rounded</vt:lpstr>
      <vt:lpstr>Tw Cen MT</vt:lpstr>
      <vt:lpstr>DFPOP1-W9</vt:lpstr>
      <vt:lpstr>Office 主题</vt:lpstr>
      <vt:lpstr>1_Office Theme</vt:lpstr>
      <vt:lpstr>Office Theme</vt:lpstr>
      <vt:lpstr>7_Office 主题</vt:lpstr>
      <vt:lpstr>8_Office 主题</vt:lpstr>
      <vt:lpstr>2_Office 主题</vt:lpstr>
      <vt:lpstr>9_Office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PC</cp:lastModifiedBy>
  <cp:revision>104</cp:revision>
  <dcterms:created xsi:type="dcterms:W3CDTF">2020-08-13T09:19:08Z</dcterms:created>
  <dcterms:modified xsi:type="dcterms:W3CDTF">2025-04-14T14:11:11Z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