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  <p:sldMasterId id="2147483701" r:id="rId6"/>
    <p:sldMasterId id="2147483713" r:id="rId7"/>
    <p:sldMasterId id="2147483739" r:id="rId8"/>
    <p:sldMasterId id="2147483779" r:id="rId9"/>
    <p:sldMasterId id="2147483807" r:id="rId10"/>
  </p:sldMasterIdLst>
  <p:notesMasterIdLst>
    <p:notesMasterId r:id="rId17"/>
  </p:notesMasterIdLst>
  <p:sldIdLst>
    <p:sldId id="325" r:id="rId11"/>
    <p:sldId id="258" r:id="rId12"/>
    <p:sldId id="303" r:id="rId13"/>
    <p:sldId id="301" r:id="rId14"/>
    <p:sldId id="268" r:id="rId15"/>
    <p:sldId id="309" r:id="rId16"/>
  </p:sldIdLst>
  <p:sldSz cx="9144000" cy="5143500" type="screen16x9"/>
  <p:notesSz cx="6858000" cy="9144000"/>
  <p:embeddedFontLst>
    <p:embeddedFont>
      <p:font typeface="DFPOP1-W9" panose="020B0604020202020204" charset="-128"/>
      <p:regular r:id="rId18"/>
    </p:embeddedFont>
    <p:embeddedFont>
      <p:font typeface="Arial-Rounded" panose="020B0604020202020204" charset="0"/>
      <p:regular r:id="rId19"/>
    </p:embeddedFont>
    <p:embeddedFont>
      <p:font typeface="HL Hoctro" panose="020B0604020202020204" charset="0"/>
      <p:regular r:id="rId20"/>
    </p:embeddedFont>
  </p:embeddedFontLst>
  <p:custDataLst>
    <p:tags r:id="rId2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25"/>
            <p14:sldId id="258"/>
            <p14:sldId id="303"/>
            <p14:sldId id="301"/>
            <p14:sldId id="268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920000"/>
    <a:srgbClr val="FF6600"/>
    <a:srgbClr val="4CA420"/>
    <a:srgbClr val="F1442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43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font" Target="fonts/font1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4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6" y="273852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79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8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87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65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8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28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54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9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35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7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64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10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08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73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6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48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91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98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3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74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07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4" y="27385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2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53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31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1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42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08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46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11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85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33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83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3" y="27385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21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0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7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1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91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5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71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1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6" y="273852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5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5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7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91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5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611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46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586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498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24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8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71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17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785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307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019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02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5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1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77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2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28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 rotWithShape="1">
          <a:blip r:embed="rId2"/>
          <a:srcRect l="-1" r="15157"/>
          <a:stretch/>
        </p:blipFill>
        <p:spPr>
          <a:xfrm>
            <a:off x="0" y="25717"/>
            <a:ext cx="9143999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459" y="129209"/>
            <a:ext cx="6631885" cy="56168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/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679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6281" y="690893"/>
            <a:ext cx="2513772" cy="56168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/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srgbClr val="679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97"/>
          <p:cNvSpPr/>
          <p:nvPr/>
        </p:nvSpPr>
        <p:spPr>
          <a:xfrm>
            <a:off x="24846" y="1293332"/>
            <a:ext cx="16289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</a:t>
            </a:r>
            <a:endParaRPr lang="zh-CN" altLang="en-US" sz="44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组合 99"/>
          <p:cNvGrpSpPr/>
          <p:nvPr/>
        </p:nvGrpSpPr>
        <p:grpSpPr>
          <a:xfrm>
            <a:off x="1676182" y="1368551"/>
            <a:ext cx="4880613" cy="694222"/>
            <a:chOff x="2273580" y="2727523"/>
            <a:chExt cx="4880613" cy="694222"/>
          </a:xfrm>
        </p:grpSpPr>
        <p:sp>
          <p:nvSpPr>
            <p:cNvPr id="11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12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13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4479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1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5263601" y="900244"/>
            <a:ext cx="24835" cy="419301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dandelions_wave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96" y="4382653"/>
            <a:ext cx="1600200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84" y="4456196"/>
            <a:ext cx="1027572" cy="63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96" y="857094"/>
            <a:ext cx="626199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07" y="961572"/>
            <a:ext cx="686001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64" y="900246"/>
            <a:ext cx="655223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501" y="4497068"/>
            <a:ext cx="856277" cy="59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192329" y="1283366"/>
            <a:ext cx="2587491" cy="44310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1400" b="1" dirty="0">
              <a:solidFill>
                <a:srgbClr val="7030A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6" name="Cloud Callout 45"/>
          <p:cNvSpPr/>
          <p:nvPr/>
        </p:nvSpPr>
        <p:spPr>
          <a:xfrm>
            <a:off x="7185991" y="900245"/>
            <a:ext cx="2355573" cy="478607"/>
          </a:xfrm>
          <a:prstGeom prst="cloudCallout">
            <a:avLst>
              <a:gd name="adj1" fmla="val -34564"/>
              <a:gd name="adj2" fmla="val 8177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endParaRPr lang="zh-CN" altLang="en-US" sz="1400" b="1" dirty="0">
              <a:solidFill>
                <a:srgbClr val="7030A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-3801"/>
            <a:ext cx="9144000" cy="284691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" y="915134"/>
            <a:ext cx="5161612" cy="238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Oval 39"/>
          <p:cNvSpPr/>
          <p:nvPr/>
        </p:nvSpPr>
        <p:spPr>
          <a:xfrm>
            <a:off x="28760" y="1378852"/>
            <a:ext cx="249536" cy="25212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 defTabSz="685766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" y="3299791"/>
            <a:ext cx="5161626" cy="18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Oval 42"/>
          <p:cNvSpPr/>
          <p:nvPr/>
        </p:nvSpPr>
        <p:spPr>
          <a:xfrm>
            <a:off x="36654" y="2481733"/>
            <a:ext cx="231702" cy="25212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 defTabSz="685766"/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308314" y="1799689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312446" y="2107462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329104" y="2415235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334092" y="3266688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dễ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334093" y="2743472"/>
            <a:ext cx="3835685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chiều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354063" y="3543157"/>
            <a:ext cx="3835685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dễ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cắm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mọc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non.</a:t>
            </a:r>
          </a:p>
        </p:txBody>
      </p:sp>
    </p:spTree>
    <p:extLst>
      <p:ext uri="{BB962C8B-B14F-4D97-AF65-F5344CB8AC3E}">
        <p14:creationId xmlns:p14="http://schemas.microsoft.com/office/powerpoint/2010/main" val="301906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" grpId="0" animBg="1"/>
      <p:bldP spid="44" grpId="0"/>
      <p:bldP spid="45" grpId="0"/>
      <p:bldP spid="47" grpId="0"/>
      <p:bldP spid="48" grpId="0"/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50" y="256698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55299" y="922638"/>
            <a:ext cx="7239414" cy="40010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000" b="1" dirty="0">
              <a:solidFill>
                <a:prstClr val="black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51335" y="1541742"/>
            <a:ext cx="6236516" cy="40010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(……)</a:t>
            </a:r>
            <a:endParaRPr lang="zh-CN" altLang="en-US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75886" y="2048839"/>
            <a:ext cx="5965279" cy="40010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(…….)</a:t>
            </a:r>
            <a:endParaRPr lang="zh-CN" altLang="en-US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304012" y="1570162"/>
            <a:ext cx="3033301" cy="400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918251" y="2092851"/>
            <a:ext cx="5367131" cy="400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mại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chiều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801"/>
            <a:ext cx="9144000" cy="284691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1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174</Words>
  <Application>Microsoft Office PowerPoint</Application>
  <PresentationFormat>On-screen Show (16:9)</PresentationFormat>
  <Paragraphs>33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HL Hoctro</vt:lpstr>
      <vt:lpstr>Arial</vt:lpstr>
      <vt:lpstr>Times New Roman</vt:lpstr>
      <vt:lpstr>DFPOP1-W9</vt:lpstr>
      <vt:lpstr>Calibri</vt:lpstr>
      <vt:lpstr>Arial-Rounded</vt:lpstr>
      <vt:lpstr>Office 主题</vt:lpstr>
      <vt:lpstr>1_Office Theme</vt:lpstr>
      <vt:lpstr>7_Office 主题</vt:lpstr>
      <vt:lpstr>8_Office 主题</vt:lpstr>
      <vt:lpstr>3_Office 主题</vt:lpstr>
      <vt:lpstr>5_Office 主题</vt:lpstr>
      <vt:lpstr>9_Office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PC</cp:lastModifiedBy>
  <cp:revision>104</cp:revision>
  <dcterms:created xsi:type="dcterms:W3CDTF">2020-08-13T09:19:08Z</dcterms:created>
  <dcterms:modified xsi:type="dcterms:W3CDTF">2025-04-14T14:14:43Z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