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701" r:id="rId6"/>
    <p:sldMasterId id="2147483713" r:id="rId7"/>
    <p:sldMasterId id="2147483793" r:id="rId8"/>
    <p:sldMasterId id="2147483807" r:id="rId9"/>
    <p:sldMasterId id="2147483847" r:id="rId10"/>
  </p:sldMasterIdLst>
  <p:notesMasterIdLst>
    <p:notesMasterId r:id="rId16"/>
  </p:notesMasterIdLst>
  <p:sldIdLst>
    <p:sldId id="325" r:id="rId11"/>
    <p:sldId id="269" r:id="rId12"/>
    <p:sldId id="310" r:id="rId13"/>
    <p:sldId id="270" r:id="rId14"/>
    <p:sldId id="316" r:id="rId15"/>
  </p:sldIdLst>
  <p:sldSz cx="9144000" cy="5143500" type="screen16x9"/>
  <p:notesSz cx="6858000" cy="9144000"/>
  <p:embeddedFontLst>
    <p:embeddedFont>
      <p:font typeface="DFPOP1-W9" panose="020B0604020202020204" charset="-128"/>
      <p:regular r:id="rId17"/>
    </p:embeddedFont>
    <p:embeddedFont>
      <p:font typeface="Arial-Rounded" panose="020B0604020202020204" charset="0"/>
      <p:regular r:id="rId18"/>
    </p:embeddedFont>
  </p:embeddedFontLst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5"/>
          </p14:sldIdLst>
        </p14:section>
        <p14:section name="Tiết 3" id="{8DB3B22B-32B6-4C3F-838D-DF98A9DBE4B7}">
          <p14:sldIdLst>
            <p14:sldId id="269"/>
            <p14:sldId id="310"/>
            <p14:sldId id="270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920000"/>
    <a:srgbClr val="FF6600"/>
    <a:srgbClr val="4CA420"/>
    <a:srgbClr val="F14420"/>
    <a:srgbClr val="F56636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3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font" Target="fonts/font1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6" y="27385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7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8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65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28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5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9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35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7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6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1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8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73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6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48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91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98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3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74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07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4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2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53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31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42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08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46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11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85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3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8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3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21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5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3435863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7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1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61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46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8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498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2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5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17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78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3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91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019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2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71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6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77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2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28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9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 rotWithShape="1">
          <a:blip r:embed="rId2"/>
          <a:srcRect l="-1" r="15157"/>
          <a:stretch/>
        </p:blipFill>
        <p:spPr>
          <a:xfrm>
            <a:off x="0" y="25717"/>
            <a:ext cx="9143999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459" y="129209"/>
            <a:ext cx="6631885" cy="561684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pPr defTabSz="685783"/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679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6281" y="690893"/>
            <a:ext cx="2513772" cy="561684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pPr defTabSz="685783"/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679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97"/>
          <p:cNvSpPr/>
          <p:nvPr/>
        </p:nvSpPr>
        <p:spPr>
          <a:xfrm>
            <a:off x="24846" y="1293332"/>
            <a:ext cx="1628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4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</a:t>
            </a:r>
            <a:endParaRPr lang="zh-CN" altLang="en-US" sz="4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10" name="组合 99"/>
          <p:cNvGrpSpPr/>
          <p:nvPr/>
        </p:nvGrpSpPr>
        <p:grpSpPr>
          <a:xfrm>
            <a:off x="1676182" y="1368551"/>
            <a:ext cx="4880613" cy="694222"/>
            <a:chOff x="2273580" y="2727523"/>
            <a:chExt cx="4880613" cy="694222"/>
          </a:xfrm>
        </p:grpSpPr>
        <p:sp>
          <p:nvSpPr>
            <p:cNvPr id="11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2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rgbClr val="ED7D31">
                      <a:lumMod val="75000"/>
                    </a:srgb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3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447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13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552875" y="1544142"/>
            <a:ext cx="7827994" cy="584775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defTabSz="685766"/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55299" y="922638"/>
            <a:ext cx="8263144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5.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Chọn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từ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ngữ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để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hoàn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thiện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câu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và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viết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câu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vào</a:t>
            </a:r>
            <a:r>
              <a:rPr lang="en-US" altLang="zh-CN" sz="2400" b="1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vở</a:t>
            </a:r>
            <a:endParaRPr lang="zh-CN" altLang="en-US" sz="2400" b="1" dirty="0">
              <a:solidFill>
                <a:prstClr val="black"/>
              </a:solidFill>
              <a:latin typeface="Arial-Rounded" charset="0"/>
              <a:ea typeface="Arial-Rounded" charset="0"/>
              <a:cs typeface="Arial-Rounded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46074" y="2495899"/>
            <a:ext cx="8563457" cy="52321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Cành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liễu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trông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(……)    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tóc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92908" y="3211717"/>
            <a:ext cx="8851092" cy="52321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(…….)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69963" y="1580609"/>
            <a:ext cx="158931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altLang="zh-CN" sz="2800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dẻo dai</a:t>
            </a:r>
            <a:endParaRPr lang="zh-CN" altLang="en-US" sz="2800" dirty="0">
              <a:solidFill>
                <a:prstClr val="black"/>
              </a:solidFill>
              <a:latin typeface="Arial-Rounded" charset="0"/>
              <a:ea typeface="Arial-Rounded" charset="0"/>
              <a:cs typeface="Arial-Rounded" charset="0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306972" y="1591508"/>
            <a:ext cx="172241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mềm</a:t>
            </a:r>
            <a:r>
              <a:rPr lang="en-US" altLang="zh-CN" sz="2800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mại</a:t>
            </a:r>
            <a:endParaRPr lang="zh-CN" altLang="en-US" sz="2800" dirty="0">
              <a:solidFill>
                <a:prstClr val="black"/>
              </a:solidFill>
              <a:latin typeface="Arial-Rounded" charset="0"/>
              <a:ea typeface="Arial-Rounded" charset="0"/>
              <a:cs typeface="Arial-Rounded" charset="0"/>
              <a:sym typeface="+mn-lt"/>
            </a:endParaRP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4042277" y="1591096"/>
            <a:ext cx="114594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lắc</a:t>
            </a:r>
            <a:r>
              <a:rPr lang="en-US" altLang="zh-CN" sz="2800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lư</a:t>
            </a:r>
            <a:endParaRPr lang="zh-CN" altLang="en-US" sz="2800" dirty="0">
              <a:solidFill>
                <a:prstClr val="black"/>
              </a:solidFill>
              <a:latin typeface="Arial-Rounded" charset="0"/>
              <a:ea typeface="Arial-Rounded" charset="0"/>
              <a:cs typeface="Arial-Rounded" charset="0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742044" y="1597772"/>
            <a:ext cx="156707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dễ</a:t>
            </a:r>
            <a:r>
              <a:rPr lang="en-US" altLang="zh-CN" sz="2800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gãy</a:t>
            </a:r>
            <a:endParaRPr lang="zh-CN" altLang="en-US" sz="2800" dirty="0">
              <a:solidFill>
                <a:prstClr val="black"/>
              </a:solidFill>
              <a:latin typeface="Arial-Rounded" charset="0"/>
              <a:ea typeface="Arial-Rounded" charset="0"/>
              <a:cs typeface="Arial-Rounded" charset="0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218042" y="1590548"/>
            <a:ext cx="151074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xanh</a:t>
            </a:r>
            <a:r>
              <a:rPr lang="en-US" altLang="zh-CN" sz="2800" dirty="0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charset="0"/>
                <a:ea typeface="Arial-Rounded" charset="0"/>
                <a:cs typeface="Arial-Rounded" charset="0"/>
                <a:sym typeface="+mn-lt"/>
              </a:rPr>
              <a:t>tốt</a:t>
            </a:r>
            <a:endParaRPr lang="zh-CN" altLang="en-US" sz="2800" dirty="0">
              <a:solidFill>
                <a:prstClr val="black"/>
              </a:solidFill>
              <a:latin typeface="Arial-Rounded" charset="0"/>
              <a:ea typeface="Arial-Rounded" charset="0"/>
              <a:cs typeface="Arial-Rounded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-3801"/>
            <a:ext cx="9144000" cy="284691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defRPr/>
            </a:pPr>
            <a:endParaRPr lang="en-US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1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889E-6 L 0.19896 0.16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9368E-6 L 0.63594 0.312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8" y="15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13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896443"/>
            <a:ext cx="8505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1788443"/>
            <a:ext cx="3521344" cy="333934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97" y="1788443"/>
            <a:ext cx="3225317" cy="332363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37219" y="1308091"/>
            <a:ext cx="437899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altLang="zh-CN" sz="2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sinh    cây      xanh mát      nắng</a:t>
            </a:r>
            <a:endParaRPr lang="zh-CN" altLang="en-US" sz="20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801"/>
            <a:ext cx="9144000" cy="284691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defRPr/>
            </a:pPr>
            <a:endParaRPr lang="en-US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7176052" y="896443"/>
            <a:ext cx="1818862" cy="4142696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u="sng" dirty="0">
                <a:latin typeface="Arial-Rounded" charset="0"/>
                <a:ea typeface="Arial-Rounded" charset="0"/>
                <a:cs typeface="Arial-Rounded" charset="0"/>
              </a:rPr>
              <a:t>* </a:t>
            </a:r>
            <a:r>
              <a:rPr lang="en-US" sz="2000" u="sng" dirty="0" err="1">
                <a:latin typeface="Arial-Rounded" charset="0"/>
                <a:ea typeface="Arial-Rounded" charset="0"/>
                <a:cs typeface="Arial-Rounded" charset="0"/>
              </a:rPr>
              <a:t>Ví</a:t>
            </a:r>
            <a:r>
              <a:rPr lang="en-US" sz="2000" u="sng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2000" u="sng" dirty="0" err="1">
                <a:latin typeface="Arial-Rounded" charset="0"/>
                <a:ea typeface="Arial-Rounded" charset="0"/>
                <a:cs typeface="Arial-Rounded" charset="0"/>
              </a:rPr>
              <a:t>dụ</a:t>
            </a:r>
            <a:r>
              <a:rPr lang="en-US" sz="2000" u="sng" dirty="0">
                <a:latin typeface="Arial-Rounded" charset="0"/>
                <a:ea typeface="Arial-Rounded" charset="0"/>
                <a:cs typeface="Arial-Rounded" charset="0"/>
              </a:rPr>
              <a:t>:</a:t>
            </a:r>
          </a:p>
          <a:p>
            <a:r>
              <a:rPr lang="en-US" sz="2000" dirty="0">
                <a:latin typeface="Arial-Rounded" charset="0"/>
                <a:ea typeface="Arial-Rounded" charset="0"/>
                <a:cs typeface="Arial-Rounded" charset="0"/>
              </a:rPr>
              <a:t>  </a:t>
            </a:r>
            <a:r>
              <a:rPr lang="vi-VN" sz="2000" dirty="0">
                <a:latin typeface="Arial-Rounded" charset="0"/>
                <a:ea typeface="Arial-Rounded" charset="0"/>
                <a:cs typeface="Arial-Rounded" charset="0"/>
              </a:rPr>
              <a:t>Mùa hè trời nắng gắt, các bạn học sinh đi bộ dưới hàng cây xanh mát</a:t>
            </a:r>
            <a:r>
              <a:rPr lang="en-US" sz="20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1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127</Words>
  <Application>Microsoft Office PowerPoint</Application>
  <PresentationFormat>On-screen Show (16:9)</PresentationFormat>
  <Paragraphs>24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Arial-Rounded</vt:lpstr>
      <vt:lpstr>Times New Roman</vt:lpstr>
      <vt:lpstr>Calibri</vt:lpstr>
      <vt:lpstr>DFPOP1-W9</vt:lpstr>
      <vt:lpstr>Office 主题</vt:lpstr>
      <vt:lpstr>1_Office Theme</vt:lpstr>
      <vt:lpstr>7_Office 主题</vt:lpstr>
      <vt:lpstr>8_Office 主题</vt:lpstr>
      <vt:lpstr>6_Office 主题</vt:lpstr>
      <vt:lpstr>9_Office 主题</vt:lpstr>
      <vt:lpstr>10_Office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104</cp:revision>
  <dcterms:created xsi:type="dcterms:W3CDTF">2020-08-13T09:19:08Z</dcterms:created>
  <dcterms:modified xsi:type="dcterms:W3CDTF">2025-04-14T14:17:00Z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