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701" r:id="rId6"/>
    <p:sldMasterId id="2147483713" r:id="rId7"/>
    <p:sldMasterId id="2147483807" r:id="rId8"/>
    <p:sldMasterId id="2147483861" r:id="rId9"/>
    <p:sldMasterId id="2147483875" r:id="rId10"/>
    <p:sldMasterId id="2147483889" r:id="rId11"/>
    <p:sldMasterId id="2147483903" r:id="rId12"/>
    <p:sldMasterId id="2147483917" r:id="rId13"/>
    <p:sldMasterId id="2147483931" r:id="rId14"/>
    <p:sldMasterId id="2147483945" r:id="rId15"/>
    <p:sldMasterId id="2147483959" r:id="rId16"/>
  </p:sldMasterIdLst>
  <p:notesMasterIdLst>
    <p:notesMasterId r:id="rId30"/>
  </p:notesMasterIdLst>
  <p:sldIdLst>
    <p:sldId id="325" r:id="rId17"/>
    <p:sldId id="271" r:id="rId18"/>
    <p:sldId id="284" r:id="rId19"/>
    <p:sldId id="272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274" r:id="rId29"/>
  </p:sldIdLst>
  <p:sldSz cx="9144000" cy="5143500" type="screen16x9"/>
  <p:notesSz cx="6858000" cy="9144000"/>
  <p:embeddedFontLst>
    <p:embeddedFont>
      <p:font typeface="DFPOP1-W9" panose="020B0604020202020204" charset="-128"/>
      <p:regular r:id="rId31"/>
    </p:embeddedFont>
    <p:embeddedFont>
      <p:font typeface="Arial-Rounded" panose="020B0604020202020204" charset="0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5"/>
          </p14:sldIdLst>
        </p14:section>
        <p14:section name="Tiết 4" id="{30D029CA-39C5-4833-936C-43C5EF842993}">
          <p14:sldIdLst>
            <p14:sldId id="271"/>
            <p14:sldId id="284"/>
            <p14:sldId id="272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920000"/>
    <a:srgbClr val="FF6600"/>
    <a:srgbClr val="4CA420"/>
    <a:srgbClr val="F14420"/>
    <a:srgbClr val="F56636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3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microsoft.com/office/2015/10/relationships/revisionInfo" Target="revisionInfo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6" y="27385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8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2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798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88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8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65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28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5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9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35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7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1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8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3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6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48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91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98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3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74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07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4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2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53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31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42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08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46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11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85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3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8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21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61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8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49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2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5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17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78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30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01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2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1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91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1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71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5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7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5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2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6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7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2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5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7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8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 rotWithShape="1">
          <a:blip r:embed="rId2"/>
          <a:srcRect l="-1" r="15157"/>
          <a:stretch/>
        </p:blipFill>
        <p:spPr>
          <a:xfrm>
            <a:off x="0" y="25717"/>
            <a:ext cx="9143999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459" y="129209"/>
            <a:ext cx="6631885" cy="561684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defTabSz="685783"/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679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281" y="690893"/>
            <a:ext cx="2513772" cy="561684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defTabSz="685783"/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679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97"/>
          <p:cNvSpPr/>
          <p:nvPr/>
        </p:nvSpPr>
        <p:spPr>
          <a:xfrm>
            <a:off x="24846" y="1293332"/>
            <a:ext cx="1628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4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</a:t>
            </a:r>
            <a:endParaRPr lang="zh-CN" altLang="en-US" sz="4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0" name="组合 99"/>
          <p:cNvGrpSpPr/>
          <p:nvPr/>
        </p:nvGrpSpPr>
        <p:grpSpPr>
          <a:xfrm>
            <a:off x="1676182" y="1368551"/>
            <a:ext cx="4880613" cy="694222"/>
            <a:chOff x="2273580" y="2727523"/>
            <a:chExt cx="4880613" cy="694222"/>
          </a:xfrm>
        </p:grpSpPr>
        <p:sp>
          <p:nvSpPr>
            <p:cNvPr id="11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2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rgbClr val="ED7D31">
                      <a:lumMod val="75000"/>
                    </a:srgb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3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447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760" y="316992"/>
            <a:ext cx="4096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trĩu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35814"/>
            <a:ext cx="3889248" cy="50087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76416" y="2950464"/>
            <a:ext cx="2698010" cy="7315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8528" y="316992"/>
            <a:ext cx="4486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lược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đem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Đựng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6" y="0"/>
            <a:ext cx="51435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40284" y="4582668"/>
            <a:ext cx="2883143" cy="5608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dừa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5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nhẵn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lành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64" y="146304"/>
            <a:ext cx="6898888" cy="38892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09122" y="4181856"/>
            <a:ext cx="3349487" cy="768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chuối</a:t>
            </a:r>
            <a:endParaRPr lang="en-US" sz="36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13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13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9817" y="926260"/>
            <a:ext cx="2146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14476" y="2531080"/>
            <a:ext cx="11920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1387925"/>
            <a:ext cx="9143999" cy="37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93504"/>
            <a:ext cx="9223513" cy="244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-3801"/>
            <a:ext cx="9144000" cy="284691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defRPr/>
            </a:pP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705751" y="1966249"/>
            <a:ext cx="11920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59535" y="2247857"/>
            <a:ext cx="169887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13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896443"/>
            <a:ext cx="8505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8.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Chọn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chữ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phù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hợp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thay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cho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bông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hoa</a:t>
            </a:r>
            <a:endParaRPr lang="zh-CN" altLang="en-US" sz="2400" b="1" dirty="0">
              <a:latin typeface="Arial" pitchFamily="34" charset="0"/>
              <a:ea typeface="Arial-Rounded" charset="0"/>
              <a:cs typeface="Arial" pitchFamily="34" charset="0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1" y="1339596"/>
            <a:ext cx="8344095" cy="1708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1696" y="1719072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2208" y="1731538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88" y="1719072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88" y="2352020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339828"/>
            <a:ext cx="1871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1696" y="2332970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801"/>
            <a:ext cx="9144000" cy="284691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defRPr/>
            </a:pP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0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591150"/>
            <a:ext cx="3588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endParaRPr lang="zh-CN" altLang="en-US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3789" y="77721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0" y="869715"/>
            <a:ext cx="8816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9.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endParaRPr lang="zh-CN" altLang="en-US" sz="2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138"/>
            <a:ext cx="9143999" cy="3533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801"/>
            <a:ext cx="9144000" cy="284691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defRPr/>
            </a:pP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7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0"/>
            <a:ext cx="7132320" cy="4584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2528" y="231648"/>
            <a:ext cx="2779776" cy="5847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trơ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xòe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7229856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08832" y="4389120"/>
            <a:ext cx="2535936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endParaRPr lang="en-US" sz="36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7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204</Words>
  <Application>Microsoft Office PowerPoint</Application>
  <PresentationFormat>On-screen Show (16:9)</PresentationFormat>
  <Paragraphs>54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Arial-Rounded</vt:lpstr>
      <vt:lpstr>Times New Roman</vt:lpstr>
      <vt:lpstr>Calibri</vt:lpstr>
      <vt:lpstr>DFPOP1-W9</vt:lpstr>
      <vt:lpstr>Office 主题</vt:lpstr>
      <vt:lpstr>1_Office Theme</vt:lpstr>
      <vt:lpstr>7_Office 主题</vt:lpstr>
      <vt:lpstr>8_Office 主题</vt:lpstr>
      <vt:lpstr>9_Office 主题</vt:lpstr>
      <vt:lpstr>1_Office 主题</vt:lpstr>
      <vt:lpstr>11_Office 主题</vt:lpstr>
      <vt:lpstr>12_Office 主题</vt:lpstr>
      <vt:lpstr>13_Office 主题</vt:lpstr>
      <vt:lpstr>14_Office 主题</vt:lpstr>
      <vt:lpstr>15_Office 主题</vt:lpstr>
      <vt:lpstr>16_Office 主题</vt:lpstr>
      <vt:lpstr>17_Office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105</cp:revision>
  <dcterms:created xsi:type="dcterms:W3CDTF">2020-08-13T09:19:08Z</dcterms:created>
  <dcterms:modified xsi:type="dcterms:W3CDTF">2025-04-14T14:20:13Z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