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90" r:id="rId2"/>
    <p:sldId id="292" r:id="rId3"/>
    <p:sldId id="258" r:id="rId4"/>
    <p:sldId id="293" r:id="rId5"/>
    <p:sldId id="294" r:id="rId6"/>
    <p:sldId id="300" r:id="rId7"/>
    <p:sldId id="277" r:id="rId8"/>
    <p:sldId id="281" r:id="rId9"/>
    <p:sldId id="304" r:id="rId10"/>
    <p:sldId id="305" r:id="rId11"/>
    <p:sldId id="266" r:id="rId12"/>
    <p:sldId id="311" r:id="rId13"/>
  </p:sldIdLst>
  <p:sldSz cx="9144000" cy="5143500" type="screen16x9"/>
  <p:notesSz cx="9144000" cy="6858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F4"/>
    <a:srgbClr val="FFFFFF"/>
    <a:srgbClr val="FEF4EC"/>
    <a:srgbClr val="FEF2E8"/>
    <a:srgbClr val="009E47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giải thích: bò là động vật nhai laị 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fld id="{073F7247-E427-4361-A6C7-B149C86D888D}" type="slidenum">
              <a:rPr lang="en-US" altLang="en-US" smtClean="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t>12</a:t>
            </a:fld>
            <a:endParaRPr lang="en-US" altLang="en-US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5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0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7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2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4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4767" y="0"/>
            <a:ext cx="9139237" cy="5143500"/>
            <a:chOff x="4763" y="0"/>
            <a:chExt cx="9139237" cy="5143500"/>
          </a:xfrm>
        </p:grpSpPr>
        <p:pic>
          <p:nvPicPr>
            <p:cNvPr id="4099" name="Picture 2" descr="C:\Users\Admin\Desktop\hinh-nen-powerpoint-ngo-nghinh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0"/>
              <a:ext cx="9139237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2362200" y="1609725"/>
              <a:ext cx="5108575" cy="135421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8800" b="1" dirty="0">
                  <a:solidFill>
                    <a:srgbClr val="7030A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Khởi</a:t>
              </a:r>
              <a:r>
                <a:rPr lang="en-US" altLang="zh-CN" sz="8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động</a:t>
              </a:r>
              <a:endParaRPr lang="en-US" altLang="zh-CN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90671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36112" r="41546" b="12896"/>
          <a:stretch/>
        </p:blipFill>
        <p:spPr bwMode="auto">
          <a:xfrm>
            <a:off x="0" y="14056"/>
            <a:ext cx="9144000" cy="512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[hanhtrangso.nxbgd.vn] Audio_ Buổi trưa hè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52942" y="679426"/>
            <a:ext cx="8830635" cy="4315213"/>
            <a:chOff x="1308099" y="285750"/>
            <a:chExt cx="8830635" cy="4563497"/>
          </a:xfrm>
        </p:grpSpPr>
        <p:sp>
          <p:nvSpPr>
            <p:cNvPr id="35" name="TextBox 34"/>
            <p:cNvSpPr txBox="1"/>
            <p:nvPr/>
          </p:nvSpPr>
          <p:spPr>
            <a:xfrm>
              <a:off x="1308099" y="285750"/>
              <a:ext cx="8830635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Buổi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trưa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r>
                <a:rPr lang="vi-VN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(Trích)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974850" y="892175"/>
              <a:ext cx="8058289" cy="3957072"/>
              <a:chOff x="1974850" y="892175"/>
              <a:chExt cx="8058289" cy="395707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974850" y="892175"/>
                <a:ext cx="3237650" cy="192031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lim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dim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Bóng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cũng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im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Trong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vườn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ả.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451058" y="892175"/>
                <a:ext cx="3582081" cy="1920310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thơm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hơn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Giữa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giờ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vắng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bướm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chập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chờn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đôi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cánh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nắng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74850" y="2928672"/>
                <a:ext cx="3237650" cy="1920309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nghỉ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Sau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mai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gì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ngẫm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nghĩ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mãi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451057" y="2928938"/>
                <a:ext cx="3582082" cy="1920309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được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Âm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thầm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rạo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hè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751721" y="1243240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72487" y="2105680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85170" y="1686000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endParaRPr lang="en-US" sz="2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18042" y="253045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3906" y="3165287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36518" y="404118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20390" y="125024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2800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69640" y="210287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08850" y="1686580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9E4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800" dirty="0">
              <a:solidFill>
                <a:srgbClr val="009E4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39220" y="2524109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9E4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03248" y="359893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97902" y="4450253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11125" y="98425"/>
            <a:ext cx="9032875" cy="550863"/>
            <a:chOff x="15875" y="15875"/>
            <a:chExt cx="9128123" cy="550863"/>
          </a:xfrm>
        </p:grpSpPr>
        <p:sp>
          <p:nvSpPr>
            <p:cNvPr id="24" name="Oval 23"/>
            <p:cNvSpPr/>
            <p:nvPr/>
          </p:nvSpPr>
          <p:spPr bwMode="auto">
            <a:xfrm>
              <a:off x="15875" y="15875"/>
              <a:ext cx="551858" cy="5508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505" y="25664"/>
              <a:ext cx="8579493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ở cuối các dòng thơ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cùng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nhau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17" grpId="0"/>
      <p:bldP spid="18" grpId="0"/>
      <p:bldP spid="21" grpId="0"/>
      <p:bldP spid="36" grpId="0"/>
      <p:bldP spid="38" grpId="0"/>
      <p:bldP spid="39" grpId="0"/>
      <p:bldP spid="41" grpId="0"/>
      <p:bldP spid="42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2.PHƯƠNG NGÂN\A.NH 2021-2022\GIÁO ÁN ĐIỆN TỬ\PP THAM KHẢO\Hình Nền\40-hinh-nen-powerpoint-ve-moi-truong-cuc-chat-cho-bai-thuyet-trin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-28575"/>
            <a:ext cx="9201151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176338" y="1981200"/>
            <a:ext cx="6588125" cy="1446213"/>
          </a:xfrm>
        </p:spPr>
        <p:txBody>
          <a:bodyPr/>
          <a:lstStyle/>
          <a:p>
            <a:pPr marL="0" indent="0" algn="ctr" defTabSz="681038">
              <a:lnSpc>
                <a:spcPct val="90000"/>
              </a:lnSpc>
              <a:buClr>
                <a:srgbClr val="45127E"/>
              </a:buClr>
              <a:buSzPts val="1400"/>
              <a:buFont typeface="Coming Soon"/>
              <a:buNone/>
            </a:pPr>
            <a:r>
              <a:rPr lang="en-US" altLang="en-US" sz="8600" b="1">
                <a:solidFill>
                  <a:srgbClr val="FF0000"/>
                </a:solidFill>
                <a:latin typeface="Arial-Rounded" pitchFamily="34" charset="0"/>
                <a:ea typeface="Karla"/>
                <a:cs typeface="Karla"/>
                <a:sym typeface="Karla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067290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73337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11282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93663" y="93663"/>
            <a:ext cx="8963025" cy="609600"/>
            <a:chOff x="209550" y="361950"/>
            <a:chExt cx="8963757" cy="609600"/>
          </a:xfrm>
        </p:grpSpPr>
        <p:sp>
          <p:nvSpPr>
            <p:cNvPr id="10" name="Oval 9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52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36112" r="41546" b="12896"/>
          <a:stretch/>
        </p:blipFill>
        <p:spPr bwMode="auto">
          <a:xfrm>
            <a:off x="2514600" y="689914"/>
            <a:ext cx="4114800" cy="33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4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942" y="168275"/>
            <a:ext cx="8830635" cy="4860222"/>
            <a:chOff x="1308099" y="285750"/>
            <a:chExt cx="8830635" cy="4860222"/>
          </a:xfrm>
        </p:grpSpPr>
        <p:sp>
          <p:nvSpPr>
            <p:cNvPr id="4" name="TextBox 3"/>
            <p:cNvSpPr txBox="1"/>
            <p:nvPr/>
          </p:nvSpPr>
          <p:spPr>
            <a:xfrm>
              <a:off x="1308099" y="285750"/>
              <a:ext cx="8830635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Buổi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trưa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r>
                <a:rPr lang="vi-VN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(Trích)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74850" y="892175"/>
              <a:ext cx="8161482" cy="4253797"/>
              <a:chOff x="1974850" y="892175"/>
              <a:chExt cx="8161482" cy="42537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74850" y="892175"/>
                <a:ext cx="323765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lim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dim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Bóng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cũng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im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Trong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vườn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ả.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51058" y="892175"/>
                <a:ext cx="358208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thơm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hơn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Giữa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giờ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vắng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bướm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chập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chờn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đôi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cánh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nắng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74850" y="2787650"/>
                <a:ext cx="323765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nghỉ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Sau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mai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gì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ngẫm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nghĩ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mãi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51057" y="2787917"/>
                <a:ext cx="3582082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được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Âm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thầm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rạo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hè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9450" y="462280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Cận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92134" y="796925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757" y="2685614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4452" y="796925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5043" y="2667000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28" name="Cloud 27"/>
          <p:cNvSpPr/>
          <p:nvPr/>
        </p:nvSpPr>
        <p:spPr>
          <a:xfrm>
            <a:off x="7078578" y="81166"/>
            <a:ext cx="1981200" cy="663881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MẪU</a:t>
            </a:r>
            <a:endParaRPr lang="en-US" sz="20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942" y="168275"/>
            <a:ext cx="8830635" cy="4860222"/>
            <a:chOff x="1308099" y="285750"/>
            <a:chExt cx="8830635" cy="4860222"/>
          </a:xfrm>
        </p:grpSpPr>
        <p:sp>
          <p:nvSpPr>
            <p:cNvPr id="4" name="TextBox 3"/>
            <p:cNvSpPr txBox="1"/>
            <p:nvPr/>
          </p:nvSpPr>
          <p:spPr>
            <a:xfrm>
              <a:off x="1308099" y="285750"/>
              <a:ext cx="8830635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Buổi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trưa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r>
                <a:rPr lang="vi-VN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(Trích)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74850" y="892175"/>
              <a:ext cx="8161482" cy="4253797"/>
              <a:chOff x="1974850" y="892175"/>
              <a:chExt cx="8161482" cy="42537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74850" y="892175"/>
                <a:ext cx="323765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lim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dim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Bóng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cũng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im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Trong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vườn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ả.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51058" y="892175"/>
                <a:ext cx="358208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thơm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hơn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Giữa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giờ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vắng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bướm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chập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chờn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đôi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cánh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nắng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74850" y="2787650"/>
                <a:ext cx="323765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nghỉ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Sau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mai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gì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ngẫm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nghĩ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mãi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51057" y="2787917"/>
                <a:ext cx="3582082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được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Âm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thầm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rạo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hè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9450" y="462280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Cận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92134" y="796925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757" y="2685614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4452" y="796925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5043" y="2667000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813" y="4633913"/>
            <a:ext cx="5426075" cy="46196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dòng thơ 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534110" y="1285746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42924" y="213982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552071" y="318611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62400" y="408349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206619" y="131400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340700" y="2151886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492725" y="88093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01926" y="171468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19678" y="278130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48050" y="363106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136322" y="86982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56859" y="172675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95471" y="318611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810500" y="406444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125078" y="276225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962900" y="361201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1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942" y="168275"/>
            <a:ext cx="8830635" cy="4860222"/>
            <a:chOff x="1308099" y="285750"/>
            <a:chExt cx="8830635" cy="4860222"/>
          </a:xfrm>
        </p:grpSpPr>
        <p:sp>
          <p:nvSpPr>
            <p:cNvPr id="4" name="TextBox 3"/>
            <p:cNvSpPr txBox="1"/>
            <p:nvPr/>
          </p:nvSpPr>
          <p:spPr>
            <a:xfrm>
              <a:off x="1308099" y="285750"/>
              <a:ext cx="8830635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Buổi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trưa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r>
                <a:rPr lang="vi-VN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(Trích)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74850" y="892175"/>
              <a:ext cx="8161482" cy="4253797"/>
              <a:chOff x="1974850" y="892175"/>
              <a:chExt cx="8161482" cy="42537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74850" y="892175"/>
                <a:ext cx="323765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lim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dim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Bóng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cũng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im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Trong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vườn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ả.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51058" y="892175"/>
                <a:ext cx="358208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thơm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hơn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Giữa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giờ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vắng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bướm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chập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chờn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đôi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cánh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nắng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74850" y="2787650"/>
                <a:ext cx="323765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nghỉ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Sau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mai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gì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ngẫm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nghĩ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mãi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51057" y="2787917"/>
                <a:ext cx="3582082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được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Âm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thầm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rạo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hè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9450" y="462280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Cận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92134" y="796925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757" y="2685614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4452" y="796925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5043" y="2667000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813" y="4633913"/>
            <a:ext cx="5426075" cy="46196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Em hãy tìm từ khó đọc trong 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534110" y="1285746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42924" y="213982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552071" y="318611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62400" y="408349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206619" y="131400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340700" y="2151886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492725" y="880933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01926" y="171468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19678" y="278130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48050" y="363106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136322" y="86982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656859" y="172675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95471" y="318611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810500" y="406444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125078" y="276225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962900" y="361201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794432" y="4027032"/>
            <a:ext cx="1515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91475" y="2519541"/>
            <a:ext cx="718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159566" y="2113786"/>
            <a:ext cx="1378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Chập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ẩn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mờ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433" y="273050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" y="2362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Rạo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rực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xúc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xuyến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99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w - 51310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971550"/>
            <a:ext cx="6773863" cy="3810000"/>
          </a:xfrm>
        </p:spPr>
      </p:pic>
      <p:sp>
        <p:nvSpPr>
          <p:cNvPr id="5" name="Rounded Rectangle 4"/>
          <p:cNvSpPr/>
          <p:nvPr/>
        </p:nvSpPr>
        <p:spPr>
          <a:xfrm>
            <a:off x="3126433" y="273050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1133"/>
            <a:ext cx="9129486" cy="532285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đại</a:t>
            </a:r>
            <a:endParaRPr lang="en-US" sz="2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Cây hoa đại trắng, loài hoa với nhiều công dụng điều trị bệnh cực h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" y="1200149"/>
            <a:ext cx="487680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126433" y="273050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2052" name="Picture 4" descr="Cây xanh Cần Thơ. Cây hoa đại (Hoa Sứ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96" y="1200150"/>
            <a:ext cx="433324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942" y="168275"/>
            <a:ext cx="8830635" cy="4860222"/>
            <a:chOff x="1308099" y="285750"/>
            <a:chExt cx="8830635" cy="4860222"/>
          </a:xfrm>
        </p:grpSpPr>
        <p:sp>
          <p:nvSpPr>
            <p:cNvPr id="4" name="TextBox 3"/>
            <p:cNvSpPr txBox="1"/>
            <p:nvPr/>
          </p:nvSpPr>
          <p:spPr>
            <a:xfrm>
              <a:off x="1308099" y="285750"/>
              <a:ext cx="8830635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Buổi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trưa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r>
                <a:rPr lang="vi-VN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(Trích)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74850" y="892175"/>
              <a:ext cx="8161482" cy="4253797"/>
              <a:chOff x="1974850" y="892175"/>
              <a:chExt cx="8161482" cy="42537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74850" y="892175"/>
                <a:ext cx="323765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lim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dim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Bóng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cũng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im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Trong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vườn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êm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51058" y="892175"/>
                <a:ext cx="358208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thơm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hơn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Giữa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giờ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vắng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bướm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chập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chờn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Vờn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đôi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cánh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nắng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74850" y="2787650"/>
                <a:ext cx="323765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bò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nghỉ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Sau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mai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gì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ngẫm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nghĩ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mãi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51057" y="2787917"/>
                <a:ext cx="3582082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được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nằm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bé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Âm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thầm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rạo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buổi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trưa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hè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9450" y="462280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Cận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92134" y="796925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757" y="2685614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4452" y="796925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5043" y="2667000"/>
            <a:ext cx="6761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3556059" y="217440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966696" y="405925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350250" y="216488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638609" y="2172821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039721" y="405925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439150" y="2172821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97800" y="406400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886700" y="407193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loud 27"/>
          <p:cNvSpPr/>
          <p:nvPr/>
        </p:nvSpPr>
        <p:spPr>
          <a:xfrm>
            <a:off x="6303960" y="27968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</a:t>
            </a:r>
          </a:p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TOÀN BÀI</a:t>
            </a:r>
            <a:endParaRPr lang="en-US" sz="16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4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619</Words>
  <Application>Microsoft Office PowerPoint</Application>
  <PresentationFormat>On-screen Show (16:9)</PresentationFormat>
  <Paragraphs>152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Arial Rounded MT Bold</vt:lpstr>
      <vt:lpstr>Arial-Rounded</vt:lpstr>
      <vt:lpstr>Calibri</vt:lpstr>
      <vt:lpstr>Coming Soon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đại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156</cp:revision>
  <dcterms:created xsi:type="dcterms:W3CDTF">2020-12-08T15:48:47Z</dcterms:created>
  <dcterms:modified xsi:type="dcterms:W3CDTF">2025-04-21T12:48:04Z</dcterms:modified>
</cp:coreProperties>
</file>