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92" r:id="rId2"/>
    <p:sldId id="294" r:id="rId3"/>
    <p:sldId id="295" r:id="rId4"/>
    <p:sldId id="296" r:id="rId5"/>
    <p:sldId id="297" r:id="rId6"/>
    <p:sldId id="302" r:id="rId7"/>
    <p:sldId id="306" r:id="rId8"/>
    <p:sldId id="318" r:id="rId9"/>
    <p:sldId id="308" r:id="rId10"/>
    <p:sldId id="315" r:id="rId11"/>
  </p:sldIdLst>
  <p:sldSz cx="9144000" cy="5143500" type="screen16x9"/>
  <p:notesSz cx="9144000" cy="6858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F68426"/>
    <a:srgbClr val="FFC611"/>
    <a:srgbClr val="FFD347"/>
    <a:srgbClr val="FFD243"/>
    <a:srgbClr val="EBF6F9"/>
    <a:srgbClr val="BEE395"/>
    <a:srgbClr val="A9DA74"/>
    <a:srgbClr val="00863D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fld id="{073F7247-E427-4361-A6C7-B149C86D888D}" type="slidenum">
              <a:rPr lang="en-US" altLang="en-US" smtClean="0">
                <a:solidFill>
                  <a:srgbClr val="000000"/>
                </a:solidFill>
                <a:ea typeface="Microsoft YaHei" pitchFamily="34" charset="-122"/>
                <a:sym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t>10</a:t>
            </a:fld>
            <a:endParaRPr lang="en-US" altLang="en-US">
              <a:solidFill>
                <a:srgbClr val="000000"/>
              </a:solidFill>
              <a:ea typeface="Microsoft YaHei" pitchFamily="34" charset="-122"/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2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8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1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4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8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5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0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4771" y="0"/>
            <a:ext cx="9139237" cy="5143500"/>
            <a:chOff x="4763" y="0"/>
            <a:chExt cx="9139237" cy="5143500"/>
          </a:xfrm>
        </p:grpSpPr>
        <p:pic>
          <p:nvPicPr>
            <p:cNvPr id="4099" name="Picture 2" descr="C:\Users\Admin\Desktop\hinh-nen-powerpoint-ngo-nghinh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0"/>
              <a:ext cx="9139237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48"/>
            <p:cNvSpPr txBox="1"/>
            <p:nvPr/>
          </p:nvSpPr>
          <p:spPr>
            <a:xfrm>
              <a:off x="2362200" y="1609725"/>
              <a:ext cx="5108575" cy="135421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altLang="zh-CN" sz="8800" b="1" dirty="0">
                  <a:solidFill>
                    <a:srgbClr val="7030A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altLang="zh-CN" sz="8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Khởi</a:t>
              </a:r>
              <a:r>
                <a:rPr lang="en-US" altLang="zh-CN" sz="8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altLang="zh-CN" sz="8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động</a:t>
              </a:r>
              <a:endParaRPr lang="en-US" altLang="zh-CN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11374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2.PHƯƠNG NGÂN\A.NH 2021-2022\GIÁO ÁN ĐIỆN TỬ\PP THAM KHẢO\Hình Nền\40-hinh-nen-powerpoint-ve-moi-truong-cuc-chat-cho-bai-thuyet-trinh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-28573"/>
            <a:ext cx="9201151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176342" y="1981202"/>
            <a:ext cx="6588125" cy="1446213"/>
          </a:xfrm>
        </p:spPr>
        <p:txBody>
          <a:bodyPr/>
          <a:lstStyle/>
          <a:p>
            <a:pPr marL="0" indent="0" algn="ctr" defTabSz="681038">
              <a:lnSpc>
                <a:spcPct val="90000"/>
              </a:lnSpc>
              <a:buClr>
                <a:srgbClr val="45127E"/>
              </a:buClr>
              <a:buSzPts val="1400"/>
              <a:buFont typeface="Coming Soon"/>
              <a:buNone/>
            </a:pPr>
            <a:r>
              <a:rPr lang="en-US" altLang="en-US" sz="8600" b="1">
                <a:solidFill>
                  <a:srgbClr val="FF0000"/>
                </a:solidFill>
                <a:latin typeface="Arial-Rounded" pitchFamily="34" charset="0"/>
                <a:ea typeface="Karla"/>
                <a:cs typeface="Karla"/>
                <a:sym typeface="Karla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66817937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73337"/>
            <a:ext cx="9144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11282"/>
            <a:ext cx="9144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93667" y="93663"/>
            <a:ext cx="8963025" cy="609600"/>
            <a:chOff x="209550" y="361950"/>
            <a:chExt cx="8963757" cy="609600"/>
          </a:xfrm>
        </p:grpSpPr>
        <p:sp>
          <p:nvSpPr>
            <p:cNvPr id="10" name="Oval 9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52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3" name="Picture 2" descr="Hoa phượng khoe sắc sớ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/>
          <a:stretch/>
        </p:blipFill>
        <p:spPr bwMode="auto">
          <a:xfrm>
            <a:off x="13459" y="773144"/>
            <a:ext cx="4383023" cy="32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Đẹp ngỡ ngàng con đường hoa phượng đỏ rực ở miền Tây - Báo Người lao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0" y="773144"/>
            <a:ext cx="4827956" cy="32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501833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35" name="Cloud 34"/>
          <p:cNvSpPr/>
          <p:nvPr/>
        </p:nvSpPr>
        <p:spPr>
          <a:xfrm>
            <a:off x="7078578" y="81168"/>
            <a:ext cx="1981200" cy="663881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 MẪU</a:t>
            </a:r>
            <a:endParaRPr lang="en-US" sz="20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5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814" y="4633915"/>
            <a:ext cx="5426075" cy="46166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dòng thơ 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66610" y="1261998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01621" y="211607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77018" y="326924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34222" y="4142874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271566" y="127838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774875" y="211626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96475" y="84531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11248" y="1690938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224625" y="2852552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45497" y="371418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818769" y="83419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759931" y="169113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814" y="4633915"/>
            <a:ext cx="5426075" cy="46166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Em hãy tìm từ khó đọc trong 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66610" y="1261998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01621" y="2116071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77018" y="326924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34222" y="4142874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271566" y="127838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774875" y="211626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96475" y="84531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11248" y="1690938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224625" y="2852552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45497" y="371418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818769" y="83419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759931" y="169113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97525" y="2057400"/>
            <a:ext cx="1252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62814" y="1636664"/>
            <a:ext cx="1273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269710" y="3695135"/>
            <a:ext cx="2017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219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lấm</a:t>
            </a:r>
            <a:r>
              <a:rPr lang="en-US" altLang="zh-CN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rải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rác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zh-CN" alt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6437" y="273051"/>
            <a:ext cx="2891135" cy="5842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rPr>
              <a:t>GIẢI NGHĨA TỪ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50" y="193423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Bừng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endParaRPr lang="zh-CN" alt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" y="269623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altLang="zh-CN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rực</a:t>
            </a:r>
            <a:r>
              <a:rPr lang="en-US" altLang="zh-CN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ngọn</a:t>
            </a:r>
            <a:r>
              <a:rPr lang="en-US" altLang="zh-C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endParaRPr lang="zh-CN" alt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 descr="Miêu tả hàng phượng vĩ và tiếng ve kêu vào một ngày hè - Văn 6 (8 mẫu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56" y="1934230"/>
            <a:ext cx="5576195" cy="29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58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26" y="225042"/>
            <a:ext cx="9061308" cy="4354381"/>
            <a:chOff x="280250" y="8472"/>
            <a:chExt cx="9484836" cy="4354381"/>
          </a:xfrm>
        </p:grpSpPr>
        <p:sp>
          <p:nvSpPr>
            <p:cNvPr id="4" name="TextBox 3"/>
            <p:cNvSpPr txBox="1"/>
            <p:nvPr/>
          </p:nvSpPr>
          <p:spPr>
            <a:xfrm>
              <a:off x="280250" y="8472"/>
              <a:ext cx="9459649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phượng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256" y="531230"/>
              <a:ext cx="9081830" cy="3831623"/>
              <a:chOff x="683256" y="531230"/>
              <a:chExt cx="9081830" cy="3831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3256" y="531230"/>
                <a:ext cx="4495801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còn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lấm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tấm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Chen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lẫn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màu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lá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xanh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Sáng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thẫm</a:t>
                </a:r>
                <a:endParaRPr lang="en-US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rực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cháy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trên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cành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56756" y="531230"/>
                <a:ext cx="428993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đêm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qua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không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ngủ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Chị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gió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quạt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cây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?</a:t>
                </a: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Hay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mặt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ủ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  <a:p>
                <a:pPr algn="just"/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Cho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bừng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hôm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nay?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257" y="2547020"/>
                <a:ext cx="4495798" cy="1815833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457200" indent="-457200" algn="just">
                  <a:buFontTx/>
                  <a:buChar char="-"/>
                </a:pP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Bà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 Sao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nhanh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!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nở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nghìn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mắt</a:t>
                </a:r>
                <a:r>
                  <a:rPr lang="en-US" sz="2800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lửa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dãy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phố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nhà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mình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</a:t>
                </a:r>
              </a:p>
              <a:p>
                <a:pPr algn="just"/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Một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trời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phượng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đỏ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58204" y="2651961"/>
                <a:ext cx="3106882" cy="52317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(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Lê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Huy</a:t>
                </a:r>
                <a:r>
                  <a:rPr lang="en-US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2800" dirty="0" err="1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Hoà</a:t>
                </a:r>
                <a:r>
                  <a:rPr lang="vi-VN" sz="2800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)</a:t>
                </a:r>
                <a:endPara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6367" y="104775"/>
            <a:ext cx="8936037" cy="609600"/>
            <a:chOff x="117764" y="105122"/>
            <a:chExt cx="8936182" cy="609600"/>
          </a:xfrm>
        </p:grpSpPr>
        <p:sp>
          <p:nvSpPr>
            <p:cNvPr id="26" name="Oval 25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4241859" y="2155359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176246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788400" y="2107734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324409" y="21537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49271" y="415450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877300" y="211567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loud 39"/>
          <p:cNvSpPr/>
          <p:nvPr/>
        </p:nvSpPr>
        <p:spPr>
          <a:xfrm>
            <a:off x="6303960" y="27969"/>
            <a:ext cx="2822580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 </a:t>
            </a:r>
          </a:p>
          <a:p>
            <a:pPr algn="ctr"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TOÀN BÀI</a:t>
            </a:r>
            <a:endParaRPr lang="en-US" sz="16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4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23698" r="39532" b="1822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[hanhtrangso.nxbgd.vn] Audio_ Hoa phượng_H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111128" y="98426"/>
            <a:ext cx="9032875" cy="550863"/>
            <a:chOff x="15875" y="15875"/>
            <a:chExt cx="9128123" cy="550863"/>
          </a:xfrm>
        </p:grpSpPr>
        <p:sp>
          <p:nvSpPr>
            <p:cNvPr id="24" name="Oval 23"/>
            <p:cNvSpPr/>
            <p:nvPr/>
          </p:nvSpPr>
          <p:spPr bwMode="auto">
            <a:xfrm>
              <a:off x="15875" y="15875"/>
              <a:ext cx="551858" cy="5508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564505" y="25664"/>
              <a:ext cx="8579493" cy="52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cùng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với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mỗi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lửa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27" name="直接连接符 9"/>
          <p:cNvCxnSpPr>
            <a:stCxn id="28" idx="4"/>
            <a:endCxn id="31" idx="0"/>
          </p:cNvCxnSpPr>
          <p:nvPr/>
        </p:nvCxnSpPr>
        <p:spPr>
          <a:xfrm>
            <a:off x="1694749" y="2011997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3"/>
          <p:cNvSpPr/>
          <p:nvPr/>
        </p:nvSpPr>
        <p:spPr>
          <a:xfrm>
            <a:off x="1422583" y="1456738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01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椭圆 5"/>
          <p:cNvSpPr/>
          <p:nvPr/>
        </p:nvSpPr>
        <p:spPr>
          <a:xfrm>
            <a:off x="1422583" y="2374492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02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椭圆 6"/>
          <p:cNvSpPr/>
          <p:nvPr/>
        </p:nvSpPr>
        <p:spPr>
          <a:xfrm>
            <a:off x="1422583" y="3184497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03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椭圆 7"/>
          <p:cNvSpPr/>
          <p:nvPr/>
        </p:nvSpPr>
        <p:spPr>
          <a:xfrm>
            <a:off x="1422583" y="4145116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04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文本框 11"/>
          <p:cNvSpPr txBox="1"/>
          <p:nvPr/>
        </p:nvSpPr>
        <p:spPr>
          <a:xfrm>
            <a:off x="2023878" y="1500449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endParaRPr lang="zh-CN" altLang="en-US" sz="2700" b="1" dirty="0">
              <a:solidFill>
                <a:srgbClr val="F29A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文本框 13"/>
          <p:cNvSpPr txBox="1"/>
          <p:nvPr/>
        </p:nvSpPr>
        <p:spPr>
          <a:xfrm>
            <a:off x="2009269" y="3225590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lạnh</a:t>
            </a:r>
            <a:endParaRPr lang="zh-CN" altLang="en-US" sz="2700" b="1" dirty="0">
              <a:solidFill>
                <a:srgbClr val="B0927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文本框 15"/>
          <p:cNvSpPr txBox="1"/>
          <p:nvPr/>
        </p:nvSpPr>
        <p:spPr>
          <a:xfrm>
            <a:off x="475718" y="4122048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ánh</a:t>
            </a:r>
            <a:endParaRPr lang="zh-CN" altLang="en-US" sz="2700" b="1" dirty="0">
              <a:solidFill>
                <a:srgbClr val="C8D8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文本框 17"/>
          <p:cNvSpPr txBox="1"/>
          <p:nvPr/>
        </p:nvSpPr>
        <p:spPr>
          <a:xfrm>
            <a:off x="437600" y="2393295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zh-CN" altLang="en-US" sz="2700" b="1" dirty="0">
              <a:solidFill>
                <a:srgbClr val="A5C0A4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2507375" y="303810"/>
            <a:ext cx="4688598" cy="1747476"/>
            <a:chOff x="370847" y="2785417"/>
            <a:chExt cx="6836818" cy="3126272"/>
          </a:xfrm>
        </p:grpSpPr>
        <p:sp>
          <p:nvSpPr>
            <p:cNvPr id="53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4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endParaRPr lang="zh-CN" alt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55" name="直接连接符 9"/>
          <p:cNvCxnSpPr>
            <a:stCxn id="56" idx="4"/>
            <a:endCxn id="59" idx="0"/>
          </p:cNvCxnSpPr>
          <p:nvPr/>
        </p:nvCxnSpPr>
        <p:spPr>
          <a:xfrm>
            <a:off x="4625226" y="2001578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3"/>
          <p:cNvSpPr/>
          <p:nvPr/>
        </p:nvSpPr>
        <p:spPr>
          <a:xfrm>
            <a:off x="4353060" y="1446319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01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椭圆 5"/>
          <p:cNvSpPr/>
          <p:nvPr/>
        </p:nvSpPr>
        <p:spPr>
          <a:xfrm>
            <a:off x="4353060" y="2364073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02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椭圆 6"/>
          <p:cNvSpPr/>
          <p:nvPr/>
        </p:nvSpPr>
        <p:spPr>
          <a:xfrm>
            <a:off x="4353060" y="3174076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03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椭圆 7"/>
          <p:cNvSpPr/>
          <p:nvPr/>
        </p:nvSpPr>
        <p:spPr>
          <a:xfrm>
            <a:off x="4353060" y="4134694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04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文本框 11"/>
          <p:cNvSpPr txBox="1"/>
          <p:nvPr/>
        </p:nvSpPr>
        <p:spPr>
          <a:xfrm>
            <a:off x="4876800" y="1490029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 err="1">
                <a:solidFill>
                  <a:srgbClr val="F29A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endParaRPr lang="zh-CN" altLang="en-US" sz="2700" b="1" dirty="0">
              <a:solidFill>
                <a:srgbClr val="F29A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文本框 15"/>
          <p:cNvSpPr txBox="1"/>
          <p:nvPr/>
        </p:nvSpPr>
        <p:spPr>
          <a:xfrm>
            <a:off x="3406195" y="4111628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C8D8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sửa</a:t>
            </a:r>
            <a:endParaRPr lang="zh-CN" altLang="en-US" sz="2700" b="1" dirty="0">
              <a:solidFill>
                <a:srgbClr val="C8D8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文本框 17"/>
          <p:cNvSpPr txBox="1"/>
          <p:nvPr/>
        </p:nvSpPr>
        <p:spPr>
          <a:xfrm>
            <a:off x="3368077" y="2382875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 err="1">
                <a:solidFill>
                  <a:srgbClr val="A5C0A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endParaRPr lang="zh-CN" altLang="en-US" sz="2700" b="1" dirty="0">
              <a:solidFill>
                <a:srgbClr val="A5C0A4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63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233916" y="293390"/>
            <a:ext cx="4688598" cy="1747476"/>
            <a:chOff x="370847" y="2785417"/>
            <a:chExt cx="6836818" cy="3126272"/>
          </a:xfrm>
        </p:grpSpPr>
        <p:sp>
          <p:nvSpPr>
            <p:cNvPr id="64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5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945781" y="560391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lửa</a:t>
              </a:r>
              <a:endParaRPr lang="zh-CN" alt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6" name="文本框 13"/>
          <p:cNvSpPr txBox="1"/>
          <p:nvPr/>
        </p:nvSpPr>
        <p:spPr>
          <a:xfrm>
            <a:off x="4906971" y="3184499"/>
            <a:ext cx="17889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 err="1">
                <a:solidFill>
                  <a:srgbClr val="B0927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ngựa</a:t>
            </a:r>
            <a:endParaRPr lang="zh-CN" altLang="en-US" sz="2700" b="1" dirty="0">
              <a:solidFill>
                <a:srgbClr val="B0927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7" name="直接连接符 9"/>
          <p:cNvCxnSpPr>
            <a:stCxn id="68" idx="4"/>
            <a:endCxn id="71" idx="0"/>
          </p:cNvCxnSpPr>
          <p:nvPr/>
        </p:nvCxnSpPr>
        <p:spPr>
          <a:xfrm>
            <a:off x="7334811" y="2001578"/>
            <a:ext cx="5464" cy="21331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椭圆 3"/>
          <p:cNvSpPr/>
          <p:nvPr/>
        </p:nvSpPr>
        <p:spPr>
          <a:xfrm>
            <a:off x="7062645" y="1446319"/>
            <a:ext cx="544332" cy="555260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01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9" name="椭圆 5"/>
          <p:cNvSpPr/>
          <p:nvPr/>
        </p:nvSpPr>
        <p:spPr>
          <a:xfrm>
            <a:off x="7062645" y="2364073"/>
            <a:ext cx="555260" cy="555260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02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0" name="椭圆 6"/>
          <p:cNvSpPr/>
          <p:nvPr/>
        </p:nvSpPr>
        <p:spPr>
          <a:xfrm>
            <a:off x="7062645" y="3174076"/>
            <a:ext cx="555260" cy="555260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03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1" name="椭圆 7"/>
          <p:cNvSpPr/>
          <p:nvPr/>
        </p:nvSpPr>
        <p:spPr>
          <a:xfrm>
            <a:off x="7062645" y="4134694"/>
            <a:ext cx="555260" cy="555260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04</a:t>
            </a:r>
            <a:endParaRPr lang="zh-CN" altLang="en-US" sz="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2" name="文本框 11"/>
          <p:cNvSpPr txBox="1"/>
          <p:nvPr/>
        </p:nvSpPr>
        <p:spPr>
          <a:xfrm>
            <a:off x="7663940" y="1490029"/>
            <a:ext cx="1816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F29A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endParaRPr lang="zh-CN" altLang="en-US" sz="2700" b="1" dirty="0">
              <a:solidFill>
                <a:srgbClr val="F29A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3" name="文本框 15"/>
          <p:cNvSpPr txBox="1"/>
          <p:nvPr/>
        </p:nvSpPr>
        <p:spPr>
          <a:xfrm>
            <a:off x="6217380" y="4111628"/>
            <a:ext cx="21611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700" b="1" dirty="0">
                <a:solidFill>
                  <a:srgbClr val="C8D8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</a:t>
            </a:r>
            <a:r>
              <a:rPr lang="en-US" altLang="zh-CN" sz="2700" b="1" dirty="0">
                <a:solidFill>
                  <a:srgbClr val="C8D85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zh-CN" altLang="en-US" sz="2700" b="1" dirty="0">
              <a:solidFill>
                <a:srgbClr val="C8D85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4" name="文本框 17"/>
          <p:cNvSpPr txBox="1"/>
          <p:nvPr/>
        </p:nvSpPr>
        <p:spPr>
          <a:xfrm>
            <a:off x="6179262" y="2382875"/>
            <a:ext cx="2979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A5C0A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xây</a:t>
            </a:r>
            <a:endParaRPr lang="zh-CN" altLang="en-US" sz="2700" b="1" dirty="0">
              <a:solidFill>
                <a:srgbClr val="A5C0A4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5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124327" y="325912"/>
            <a:ext cx="4570470" cy="1682437"/>
            <a:chOff x="370847" y="2785417"/>
            <a:chExt cx="6664565" cy="3009916"/>
          </a:xfrm>
        </p:grpSpPr>
        <p:sp>
          <p:nvSpPr>
            <p:cNvPr id="76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773528" y="5487555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3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</a:t>
              </a:r>
              <a:endParaRPr lang="zh-CN" alt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8" name="文本框 13"/>
          <p:cNvSpPr txBox="1"/>
          <p:nvPr/>
        </p:nvSpPr>
        <p:spPr>
          <a:xfrm>
            <a:off x="7617905" y="3184499"/>
            <a:ext cx="2164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>
                <a:solidFill>
                  <a:srgbClr val="B0927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sấy</a:t>
            </a:r>
            <a:endParaRPr lang="zh-CN" altLang="en-US" sz="2700" b="1" dirty="0">
              <a:solidFill>
                <a:srgbClr val="B0927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48" grpId="0"/>
      <p:bldP spid="49" grpId="0"/>
      <p:bldP spid="50" grpId="0"/>
      <p:bldP spid="51" grpId="0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6" grpId="0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455</Words>
  <Application>Microsoft Office PowerPoint</Application>
  <PresentationFormat>On-screen Show (16:9)</PresentationFormat>
  <Paragraphs>111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Microsoft YaHei</vt:lpstr>
      <vt:lpstr>Arial</vt:lpstr>
      <vt:lpstr>Arial Rounded MT Bold</vt:lpstr>
      <vt:lpstr>Arial-Rounded</vt:lpstr>
      <vt:lpstr>Calibri</vt:lpstr>
      <vt:lpstr>Coming Soon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175</cp:revision>
  <dcterms:created xsi:type="dcterms:W3CDTF">2020-12-08T15:48:47Z</dcterms:created>
  <dcterms:modified xsi:type="dcterms:W3CDTF">2025-04-21T12:50:48Z</dcterms:modified>
</cp:coreProperties>
</file>