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1" r:id="rId5"/>
    <p:sldId id="267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802" y="-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066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007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16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201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51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412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599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381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838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68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91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DBEF4-BEF6-4241-85FB-48225D40500D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74BA3-84D7-4471-903D-0C9A1CFDE2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71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iải Tiếng Việt 1 trang 132, 133 Bài 4: Hỏi mẹ - Kết nối tri thức với cuộc  sống - VnDoc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718706"/>
            <a:ext cx="6840760" cy="3653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11560" y="195486"/>
            <a:ext cx="62646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 sát tranh dưới đây: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7739" y="4245369"/>
            <a:ext cx="66247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Em nhìn thấy những gì trong tranh?</a:t>
            </a: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Hãy nói về một trong những điều em thấy.</a:t>
            </a:r>
          </a:p>
        </p:txBody>
      </p:sp>
    </p:spTree>
    <p:extLst>
      <p:ext uri="{BB962C8B-B14F-4D97-AF65-F5344CB8AC3E}">
        <p14:creationId xmlns:p14="http://schemas.microsoft.com/office/powerpoint/2010/main" val="311030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dmin\Documents\100-hinh-nen-slide-dep\Hình nền Slide đẹp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90" y="0"/>
            <a:ext cx="9144000" cy="5236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467544" y="100160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Hỏi mẹ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Ai quạt thành gió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Thổi mây ngang trời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nhuộm mẹ ơi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Bầu trời xanh thế?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Ông sao thì bé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Trăng rằm tròn to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Cuội ngồi gốc đa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Phải chăn trâu mãi.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(3) Mẹ ơi có phải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Cuội buồn lắm không?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Nên chú phi công</a:t>
            </a:r>
            <a:b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Bay lên thăm Cuội?</a:t>
            </a:r>
          </a:p>
          <a:p>
            <a:r>
              <a:rPr lang="vi-V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(Nguyễn Xuân Bồi)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2326467" y="865232"/>
            <a:ext cx="43204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2301300" y="1590208"/>
            <a:ext cx="79208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979712" y="1948845"/>
            <a:ext cx="93610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3347865" y="2718869"/>
            <a:ext cx="1152127" cy="1278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3397541" y="3070371"/>
            <a:ext cx="526387" cy="69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652121" y="4155926"/>
            <a:ext cx="576063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8391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100160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</a:t>
            </a:r>
            <a:r>
              <a:rPr kumimoji="0" lang="vi-V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Hỏi mẹ</a:t>
            </a:r>
            <a:endParaRPr kumimoji="0" lang="vi-V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(1) Ai quạt thành gió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Thổi mây ngang trời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Ai nhuộm mẹ ơi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Bầu trời xanh thế?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(2) Ông sao thì bé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Trăng rằm tròn to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Cuội ngồi gốc đa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Phải chăn trâu mãi.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(3) Mẹ ơi có phải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Cuội buồn lắm không?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Nên chú phi công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Bay lên thăm Cuội?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(Nguyễn Xuân Bồi)</a:t>
            </a:r>
          </a:p>
        </p:txBody>
      </p:sp>
    </p:spTree>
    <p:extLst>
      <p:ext uri="{BB962C8B-B14F-4D97-AF65-F5344CB8AC3E}">
        <p14:creationId xmlns:p14="http://schemas.microsoft.com/office/powerpoint/2010/main" val="44291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515" y="193932"/>
            <a:ext cx="90364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Tìm ở cuối các dòng thơ những tiếng cùng vần với nhau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4" name="Picture 3" descr="Frames PPT 0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34562" y="0"/>
            <a:ext cx="9361039" cy="5400600"/>
          </a:xfrm>
          <a:prstGeom prst="rect">
            <a:avLst/>
          </a:prstGeom>
        </p:spPr>
      </p:pic>
      <p:sp>
        <p:nvSpPr>
          <p:cNvPr id="3" name="12-Point Star 2"/>
          <p:cNvSpPr/>
          <p:nvPr/>
        </p:nvSpPr>
        <p:spPr>
          <a:xfrm>
            <a:off x="1403648" y="735075"/>
            <a:ext cx="2160240" cy="1008112"/>
          </a:xfrm>
          <a:prstGeom prst="star1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không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12-Point Star 6"/>
          <p:cNvSpPr/>
          <p:nvPr/>
        </p:nvSpPr>
        <p:spPr>
          <a:xfrm>
            <a:off x="5220070" y="762395"/>
            <a:ext cx="1800202" cy="1008112"/>
          </a:xfrm>
          <a:prstGeom prst="star12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công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Cloud 5"/>
          <p:cNvSpPr/>
          <p:nvPr/>
        </p:nvSpPr>
        <p:spPr>
          <a:xfrm>
            <a:off x="2029961" y="1895929"/>
            <a:ext cx="1368152" cy="936104"/>
          </a:xfrm>
          <a:prstGeom prst="clou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trời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Cloud 8"/>
          <p:cNvSpPr/>
          <p:nvPr/>
        </p:nvSpPr>
        <p:spPr>
          <a:xfrm>
            <a:off x="5220070" y="1859881"/>
            <a:ext cx="1457037" cy="936104"/>
          </a:xfrm>
          <a:prstGeom prst="clou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ơi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32-Point Star 7"/>
          <p:cNvSpPr/>
          <p:nvPr/>
        </p:nvSpPr>
        <p:spPr>
          <a:xfrm>
            <a:off x="2534530" y="2863016"/>
            <a:ext cx="1245382" cy="864096"/>
          </a:xfrm>
          <a:prstGeom prst="star3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gió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32-Point Star 10"/>
          <p:cNvSpPr/>
          <p:nvPr/>
        </p:nvSpPr>
        <p:spPr>
          <a:xfrm>
            <a:off x="5580112" y="2833911"/>
            <a:ext cx="1268579" cy="864096"/>
          </a:xfrm>
          <a:prstGeom prst="star3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13" name="Curved Connector 12"/>
          <p:cNvCxnSpPr/>
          <p:nvPr/>
        </p:nvCxnSpPr>
        <p:spPr>
          <a:xfrm>
            <a:off x="3379381" y="1300715"/>
            <a:ext cx="2200731" cy="262923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Curved Connector 14"/>
          <p:cNvCxnSpPr>
            <a:endCxn id="9" idx="2"/>
          </p:cNvCxnSpPr>
          <p:nvPr/>
        </p:nvCxnSpPr>
        <p:spPr>
          <a:xfrm>
            <a:off x="3317038" y="2039134"/>
            <a:ext cx="1907552" cy="288799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Curved Connector 15"/>
          <p:cNvCxnSpPr/>
          <p:nvPr/>
        </p:nvCxnSpPr>
        <p:spPr>
          <a:xfrm>
            <a:off x="3398113" y="2986653"/>
            <a:ext cx="2295690" cy="426353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Horizontal Scroll 9"/>
          <p:cNvSpPr/>
          <p:nvPr/>
        </p:nvSpPr>
        <p:spPr>
          <a:xfrm>
            <a:off x="2771800" y="4021274"/>
            <a:ext cx="1224136" cy="764145"/>
          </a:xfrm>
          <a:prstGeom prst="horizontalScroll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phải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" name="Horizontal Scroll 16"/>
          <p:cNvSpPr/>
          <p:nvPr/>
        </p:nvSpPr>
        <p:spPr>
          <a:xfrm>
            <a:off x="5656595" y="3873270"/>
            <a:ext cx="1192095" cy="764145"/>
          </a:xfrm>
          <a:prstGeom prst="horizontalScroll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mãi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21" name="Curved Connector 20"/>
          <p:cNvCxnSpPr/>
          <p:nvPr/>
        </p:nvCxnSpPr>
        <p:spPr>
          <a:xfrm>
            <a:off x="3986144" y="4145393"/>
            <a:ext cx="1689910" cy="49202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26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 animBg="1"/>
      <p:bldP spid="6" grpId="0" animBg="1"/>
      <p:bldP spid="9" grpId="0" animBg="1"/>
      <p:bldP spid="8" grpId="0" animBg="1"/>
      <p:bldP spid="11" grpId="0" animBg="1"/>
      <p:bldP spid="10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100160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</a:t>
            </a:r>
            <a:r>
              <a:rPr kumimoji="0" lang="vi-V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Hỏi mẹ</a:t>
            </a:r>
            <a:endParaRPr kumimoji="0" lang="vi-V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(1) Ai quạt thành gió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Thổi mây ngang trời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Ai nhuộm mẹ ơi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Bầu trời xanh thế?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(2) Ông sao thì bé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Trăng rằm tròn to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Cuội ngồi gốc đa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Phải chăn trâu mãi.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(3) Mẹ ơi có phải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Cuội buồn lắm không?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Nên chú phi công</a:t>
            </a:r>
            <a:b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Bay lên thăm Cuội?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(Nguyễn Xuân Bồi)</a:t>
            </a:r>
          </a:p>
        </p:txBody>
      </p:sp>
    </p:spTree>
    <p:extLst>
      <p:ext uri="{BB962C8B-B14F-4D97-AF65-F5344CB8AC3E}">
        <p14:creationId xmlns:p14="http://schemas.microsoft.com/office/powerpoint/2010/main" val="283134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325</Words>
  <Application>Microsoft Office PowerPoint</Application>
  <PresentationFormat>On-screen Show (16:9)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PC</cp:lastModifiedBy>
  <cp:revision>18</cp:revision>
  <dcterms:created xsi:type="dcterms:W3CDTF">2022-01-26T12:28:42Z</dcterms:created>
  <dcterms:modified xsi:type="dcterms:W3CDTF">2025-04-21T12:37:29Z</dcterms:modified>
</cp:coreProperties>
</file>